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05" r:id="rId3"/>
    <p:sldId id="306" r:id="rId4"/>
    <p:sldId id="308" r:id="rId5"/>
    <p:sldId id="314" r:id="rId6"/>
    <p:sldId id="315" r:id="rId7"/>
    <p:sldId id="309" r:id="rId8"/>
    <p:sldId id="313" r:id="rId9"/>
    <p:sldId id="312" r:id="rId10"/>
    <p:sldId id="311" r:id="rId11"/>
    <p:sldId id="316" r:id="rId12"/>
    <p:sldId id="317" r:id="rId13"/>
    <p:sldId id="310" r:id="rId14"/>
    <p:sldId id="307" r:id="rId15"/>
    <p:sldId id="25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4" roundtripDataSignature="AMtx7mgGHlRh5+9HIeibdMfK/R7+BPCb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FF00"/>
    <a:srgbClr val="CC0066"/>
    <a:srgbClr val="B3E2F7"/>
    <a:srgbClr val="FFFFFF"/>
    <a:srgbClr val="F8F200"/>
    <a:srgbClr val="99FF33"/>
    <a:srgbClr val="B4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42" autoAdjust="0"/>
  </p:normalViewPr>
  <p:slideViewPr>
    <p:cSldViewPr snapToGrid="0">
      <p:cViewPr varScale="1">
        <p:scale>
          <a:sx n="80" d="100"/>
          <a:sy n="80" d="100"/>
        </p:scale>
        <p:origin x="3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56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1AB3C-4A36-427C-884B-6F0B27B38EB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49DBD3-B534-4BA4-83F1-EB6F57919048}">
      <dgm:prSet custT="1"/>
      <dgm:spPr/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Introduction</a:t>
          </a:r>
          <a:r>
            <a:rPr lang="en-US" sz="21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about</a:t>
          </a:r>
          <a:r>
            <a:rPr lang="en-US" sz="21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country</a:t>
          </a:r>
        </a:p>
      </dgm:t>
    </dgm:pt>
    <dgm:pt modelId="{BC6A8366-5956-4105-BCDF-811067589D55}" type="parTrans" cxnId="{76A15FBE-DEAF-4850-98FB-4B98DC19C3D2}">
      <dgm:prSet/>
      <dgm:spPr/>
      <dgm:t>
        <a:bodyPr/>
        <a:lstStyle/>
        <a:p>
          <a:endParaRPr lang="en-US"/>
        </a:p>
      </dgm:t>
    </dgm:pt>
    <dgm:pt modelId="{42431282-5B27-4294-87E7-0541343B908E}" type="sibTrans" cxnId="{76A15FBE-DEAF-4850-98FB-4B98DC19C3D2}">
      <dgm:prSet/>
      <dgm:spPr/>
      <dgm:t>
        <a:bodyPr/>
        <a:lstStyle/>
        <a:p>
          <a:endParaRPr lang="en-US"/>
        </a:p>
      </dgm:t>
    </dgm:pt>
    <dgm:pt modelId="{49940A17-05B4-4BAD-A24A-1DAE8D2DF0BB}">
      <dgm:prSet phldrT="[Text]" custT="1"/>
      <dgm:spPr/>
      <dgm:t>
        <a:bodyPr/>
        <a:lstStyle/>
        <a:p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Demographics</a:t>
          </a:r>
        </a:p>
      </dgm:t>
    </dgm:pt>
    <dgm:pt modelId="{855143BE-4C63-4F9F-976B-E985FC143A66}" type="parTrans" cxnId="{8621EB5E-DA18-4C4B-B0BA-F4D109958FA7}">
      <dgm:prSet/>
      <dgm:spPr/>
      <dgm:t>
        <a:bodyPr/>
        <a:lstStyle/>
        <a:p>
          <a:endParaRPr lang="en-US"/>
        </a:p>
      </dgm:t>
    </dgm:pt>
    <dgm:pt modelId="{5F1153A4-9CFD-47C7-A7AC-41D1270509CA}" type="sibTrans" cxnId="{8621EB5E-DA18-4C4B-B0BA-F4D109958FA7}">
      <dgm:prSet/>
      <dgm:spPr/>
      <dgm:t>
        <a:bodyPr/>
        <a:lstStyle/>
        <a:p>
          <a:endParaRPr lang="en-US"/>
        </a:p>
      </dgm:t>
    </dgm:pt>
    <dgm:pt modelId="{49EF15D4-C864-4C41-B049-6410882CA16A}">
      <dgm:prSet phldrT="[Text]" custT="1"/>
      <dgm:spPr/>
      <dgm:t>
        <a:bodyPr/>
        <a:lstStyle/>
        <a:p>
          <a:r>
            <a:rPr lang="en-US" sz="2100" kern="1200" dirty="0"/>
            <a:t> </a:t>
          </a: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Politics</a:t>
          </a:r>
        </a:p>
      </dgm:t>
    </dgm:pt>
    <dgm:pt modelId="{C3F910E1-54B5-4268-8F6C-7507FD99DFCE}" type="parTrans" cxnId="{5B60986E-C3B9-439D-BE15-719104AFA8DD}">
      <dgm:prSet/>
      <dgm:spPr/>
      <dgm:t>
        <a:bodyPr/>
        <a:lstStyle/>
        <a:p>
          <a:endParaRPr lang="en-US"/>
        </a:p>
      </dgm:t>
    </dgm:pt>
    <dgm:pt modelId="{DE6D7295-33DB-4FB2-9522-44DA43610B94}" type="sibTrans" cxnId="{5B60986E-C3B9-439D-BE15-719104AFA8DD}">
      <dgm:prSet/>
      <dgm:spPr/>
      <dgm:t>
        <a:bodyPr/>
        <a:lstStyle/>
        <a:p>
          <a:endParaRPr lang="en-US"/>
        </a:p>
      </dgm:t>
    </dgm:pt>
    <dgm:pt modelId="{7A7B59BA-0728-4749-9FEE-01E11B496CC1}">
      <dgm:prSet phldrT="[Text]" custT="1"/>
      <dgm:spPr/>
      <dgm:t>
        <a:bodyPr/>
        <a:lstStyle/>
        <a:p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Economy</a:t>
          </a:r>
        </a:p>
      </dgm:t>
    </dgm:pt>
    <dgm:pt modelId="{2D4DEEF9-8846-4839-BF1E-82CDA61CD8B3}" type="parTrans" cxnId="{48F021B5-5A1F-4BDE-B566-B941A05B8DB8}">
      <dgm:prSet/>
      <dgm:spPr/>
      <dgm:t>
        <a:bodyPr/>
        <a:lstStyle/>
        <a:p>
          <a:endParaRPr lang="en-US"/>
        </a:p>
      </dgm:t>
    </dgm:pt>
    <dgm:pt modelId="{8ED11A60-FFB6-4608-8871-136D1CDFA11C}" type="sibTrans" cxnId="{48F021B5-5A1F-4BDE-B566-B941A05B8DB8}">
      <dgm:prSet/>
      <dgm:spPr/>
      <dgm:t>
        <a:bodyPr/>
        <a:lstStyle/>
        <a:p>
          <a:endParaRPr lang="en-US"/>
        </a:p>
      </dgm:t>
    </dgm:pt>
    <dgm:pt modelId="{455C1101-BCA2-4A91-BE51-15251804EACD}">
      <dgm:prSet custT="1"/>
      <dgm:spPr/>
      <dgm:t>
        <a:bodyPr/>
        <a:lstStyle/>
        <a:p>
          <a:r>
            <a:rPr lang="en-US" sz="2500" dirty="0">
              <a:solidFill>
                <a:schemeClr val="tx1"/>
              </a:solidFill>
            </a:rPr>
            <a:t> </a:t>
          </a:r>
          <a:r>
            <a:rPr lang="en-US" sz="2100" b="1" dirty="0">
              <a:solidFill>
                <a:schemeClr val="tx1"/>
              </a:solidFill>
            </a:rPr>
            <a:t>Geography</a:t>
          </a:r>
        </a:p>
      </dgm:t>
    </dgm:pt>
    <dgm:pt modelId="{096AA7C5-F168-45AD-BCD0-8A9DDA1447AD}" type="parTrans" cxnId="{28B87CA3-0529-453F-B406-E0DC55DE67A0}">
      <dgm:prSet/>
      <dgm:spPr/>
      <dgm:t>
        <a:bodyPr/>
        <a:lstStyle/>
        <a:p>
          <a:endParaRPr lang="en-US"/>
        </a:p>
      </dgm:t>
    </dgm:pt>
    <dgm:pt modelId="{D5EBD456-6937-4734-84D1-6924A6D31952}" type="sibTrans" cxnId="{28B87CA3-0529-453F-B406-E0DC55DE67A0}">
      <dgm:prSet/>
      <dgm:spPr/>
      <dgm:t>
        <a:bodyPr/>
        <a:lstStyle/>
        <a:p>
          <a:endParaRPr lang="en-US"/>
        </a:p>
      </dgm:t>
    </dgm:pt>
    <dgm:pt modelId="{E806BD45-48D7-409B-9DCF-841199FE52B9}">
      <dgm:prSet custT="1"/>
      <dgm:spPr/>
      <dgm:t>
        <a:bodyPr/>
        <a:lstStyle/>
        <a:p>
          <a:r>
            <a:rPr lang="en-US" sz="2100" kern="1200" dirty="0"/>
            <a:t> </a:t>
          </a: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History</a:t>
          </a:r>
        </a:p>
      </dgm:t>
    </dgm:pt>
    <dgm:pt modelId="{D13FC297-FD8A-4666-9F5A-FC206BCD1B63}" type="parTrans" cxnId="{10B70158-89CF-40AF-8B4C-7253EC877930}">
      <dgm:prSet/>
      <dgm:spPr/>
      <dgm:t>
        <a:bodyPr/>
        <a:lstStyle/>
        <a:p>
          <a:endParaRPr lang="en-US"/>
        </a:p>
      </dgm:t>
    </dgm:pt>
    <dgm:pt modelId="{AA49FF70-C7A1-49DB-B5C4-09678C193C54}" type="sibTrans" cxnId="{10B70158-89CF-40AF-8B4C-7253EC877930}">
      <dgm:prSet/>
      <dgm:spPr/>
      <dgm:t>
        <a:bodyPr/>
        <a:lstStyle/>
        <a:p>
          <a:endParaRPr lang="en-US"/>
        </a:p>
      </dgm:t>
    </dgm:pt>
    <dgm:pt modelId="{53BBE27A-5C6C-40EC-A792-BDE08952E362}">
      <dgm:prSet phldrT="[Text]" custT="1"/>
      <dgm:spPr/>
      <dgm:t>
        <a:bodyPr/>
        <a:lstStyle/>
        <a:p>
          <a:r>
            <a:rPr lang="en-US" sz="2100" b="1" dirty="0">
              <a:solidFill>
                <a:srgbClr val="000000"/>
              </a:solidFill>
              <a:latin typeface="Arial"/>
              <a:ea typeface="+mn-ea"/>
              <a:cs typeface="+mn-cs"/>
            </a:rPr>
            <a:t>Culture</a:t>
          </a:r>
        </a:p>
      </dgm:t>
    </dgm:pt>
    <dgm:pt modelId="{0D93436C-D842-48F0-B6C5-870743ADAC05}" type="parTrans" cxnId="{0E0CEB1C-3DA4-48D3-B365-635DE34FC66E}">
      <dgm:prSet/>
      <dgm:spPr/>
      <dgm:t>
        <a:bodyPr/>
        <a:lstStyle/>
        <a:p>
          <a:endParaRPr lang="en-US"/>
        </a:p>
      </dgm:t>
    </dgm:pt>
    <dgm:pt modelId="{77F1615A-67E7-49EE-A546-4F6103E7CC3E}" type="sibTrans" cxnId="{0E0CEB1C-3DA4-48D3-B365-635DE34FC66E}">
      <dgm:prSet/>
      <dgm:spPr/>
      <dgm:t>
        <a:bodyPr/>
        <a:lstStyle/>
        <a:p>
          <a:endParaRPr lang="en-US"/>
        </a:p>
      </dgm:t>
    </dgm:pt>
    <dgm:pt modelId="{9AAB8DC0-072A-44F7-820F-B414CB168BC5}" type="pres">
      <dgm:prSet presAssocID="{9BB1AB3C-4A36-427C-884B-6F0B27B38EB6}" presName="Name0" presStyleCnt="0">
        <dgm:presLayoutVars>
          <dgm:chMax val="7"/>
          <dgm:chPref val="7"/>
          <dgm:dir/>
        </dgm:presLayoutVars>
      </dgm:prSet>
      <dgm:spPr/>
    </dgm:pt>
    <dgm:pt modelId="{60A26B46-5622-4612-A8D7-1823B173A8C3}" type="pres">
      <dgm:prSet presAssocID="{9BB1AB3C-4A36-427C-884B-6F0B27B38EB6}" presName="Name1" presStyleCnt="0"/>
      <dgm:spPr/>
    </dgm:pt>
    <dgm:pt modelId="{F6BC8089-6856-4073-BBEF-9A8A9E97B794}" type="pres">
      <dgm:prSet presAssocID="{9BB1AB3C-4A36-427C-884B-6F0B27B38EB6}" presName="cycle" presStyleCnt="0"/>
      <dgm:spPr/>
    </dgm:pt>
    <dgm:pt modelId="{B356D302-52CD-4520-866D-A6E8F6AADB21}" type="pres">
      <dgm:prSet presAssocID="{9BB1AB3C-4A36-427C-884B-6F0B27B38EB6}" presName="srcNode" presStyleLbl="node1" presStyleIdx="0" presStyleCnt="7"/>
      <dgm:spPr/>
    </dgm:pt>
    <dgm:pt modelId="{0AD951B2-04E8-4006-8BC3-2ED1AC2AC606}" type="pres">
      <dgm:prSet presAssocID="{9BB1AB3C-4A36-427C-884B-6F0B27B38EB6}" presName="conn" presStyleLbl="parChTrans1D2" presStyleIdx="0" presStyleCnt="1"/>
      <dgm:spPr/>
    </dgm:pt>
    <dgm:pt modelId="{585AF784-87F9-4723-B2CF-629685613988}" type="pres">
      <dgm:prSet presAssocID="{9BB1AB3C-4A36-427C-884B-6F0B27B38EB6}" presName="extraNode" presStyleLbl="node1" presStyleIdx="0" presStyleCnt="7"/>
      <dgm:spPr/>
    </dgm:pt>
    <dgm:pt modelId="{D4BAB948-129F-4155-91DE-8B66285CB662}" type="pres">
      <dgm:prSet presAssocID="{9BB1AB3C-4A36-427C-884B-6F0B27B38EB6}" presName="dstNode" presStyleLbl="node1" presStyleIdx="0" presStyleCnt="7"/>
      <dgm:spPr/>
    </dgm:pt>
    <dgm:pt modelId="{3F14222D-6C74-4BC7-A1D8-E5712FED7A6D}" type="pres">
      <dgm:prSet presAssocID="{E749DBD3-B534-4BA4-83F1-EB6F57919048}" presName="text_1" presStyleLbl="node1" presStyleIdx="0" presStyleCnt="7">
        <dgm:presLayoutVars>
          <dgm:bulletEnabled val="1"/>
        </dgm:presLayoutVars>
      </dgm:prSet>
      <dgm:spPr/>
    </dgm:pt>
    <dgm:pt modelId="{037C9840-37F7-4040-AC23-A16C7858078C}" type="pres">
      <dgm:prSet presAssocID="{E749DBD3-B534-4BA4-83F1-EB6F57919048}" presName="accent_1" presStyleCnt="0"/>
      <dgm:spPr/>
    </dgm:pt>
    <dgm:pt modelId="{9B915356-4458-4790-A9A8-7F058231E7F2}" type="pres">
      <dgm:prSet presAssocID="{E749DBD3-B534-4BA4-83F1-EB6F57919048}" presName="accentRepeatNode" presStyleLbl="solidFgAcc1" presStyleIdx="0" presStyleCnt="7"/>
      <dgm:spPr>
        <a:blipFill rotWithShape="0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B1D321F5-5A64-464D-BFCC-1525BC32EF0C}" type="pres">
      <dgm:prSet presAssocID="{E806BD45-48D7-409B-9DCF-841199FE52B9}" presName="text_2" presStyleLbl="node1" presStyleIdx="1" presStyleCnt="7">
        <dgm:presLayoutVars>
          <dgm:bulletEnabled val="1"/>
        </dgm:presLayoutVars>
      </dgm:prSet>
      <dgm:spPr/>
    </dgm:pt>
    <dgm:pt modelId="{4FA34B0B-485D-418A-9A95-FE92CF5430C7}" type="pres">
      <dgm:prSet presAssocID="{E806BD45-48D7-409B-9DCF-841199FE52B9}" presName="accent_2" presStyleCnt="0"/>
      <dgm:spPr/>
    </dgm:pt>
    <dgm:pt modelId="{97F02BC0-4981-4120-B7A6-0759AF83AD4A}" type="pres">
      <dgm:prSet presAssocID="{E806BD45-48D7-409B-9DCF-841199FE52B9}" presName="accentRepeatNode" presStyleLbl="solidFgAcc1" presStyleIdx="1" presStyleCnt="7"/>
      <dgm:spPr>
        <a:blipFill rotWithShape="0">
          <a:blip xmlns:r="http://schemas.openxmlformats.org/officeDocument/2006/relationships" r:embed="rId2"/>
          <a:srcRect/>
          <a:stretch>
            <a:fillRect l="-35000" r="-35000"/>
          </a:stretch>
        </a:blipFill>
      </dgm:spPr>
    </dgm:pt>
    <dgm:pt modelId="{69C8A415-EA18-4CB0-A11F-9F6778C3180C}" type="pres">
      <dgm:prSet presAssocID="{455C1101-BCA2-4A91-BE51-15251804EACD}" presName="text_3" presStyleLbl="node1" presStyleIdx="2" presStyleCnt="7">
        <dgm:presLayoutVars>
          <dgm:bulletEnabled val="1"/>
        </dgm:presLayoutVars>
      </dgm:prSet>
      <dgm:spPr/>
    </dgm:pt>
    <dgm:pt modelId="{2260AE56-F708-40E3-91D2-B03E280D6159}" type="pres">
      <dgm:prSet presAssocID="{455C1101-BCA2-4A91-BE51-15251804EACD}" presName="accent_3" presStyleCnt="0"/>
      <dgm:spPr/>
    </dgm:pt>
    <dgm:pt modelId="{D54527FA-66E6-49CF-9A89-C57814C1EA36}" type="pres">
      <dgm:prSet presAssocID="{455C1101-BCA2-4A91-BE51-15251804EACD}" presName="accentRepeatNode" presStyleLbl="solidFgAcc1" presStyleIdx="2" presStyleCnt="7"/>
      <dgm:spPr>
        <a:blipFill rotWithShape="0"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89C64BF3-9D2E-496B-B3A8-7FE1B0CCF242}" type="pres">
      <dgm:prSet presAssocID="{49EF15D4-C864-4C41-B049-6410882CA16A}" presName="text_4" presStyleLbl="node1" presStyleIdx="3" presStyleCnt="7">
        <dgm:presLayoutVars>
          <dgm:bulletEnabled val="1"/>
        </dgm:presLayoutVars>
      </dgm:prSet>
      <dgm:spPr/>
    </dgm:pt>
    <dgm:pt modelId="{98BB4252-B91B-4AED-A8EF-52B07889D8ED}" type="pres">
      <dgm:prSet presAssocID="{49EF15D4-C864-4C41-B049-6410882CA16A}" presName="accent_4" presStyleCnt="0"/>
      <dgm:spPr/>
    </dgm:pt>
    <dgm:pt modelId="{8E7EF3D7-0AEB-4B98-B27D-04F02A1C53D9}" type="pres">
      <dgm:prSet presAssocID="{49EF15D4-C864-4C41-B049-6410882CA16A}" presName="accentRepeatNode" presStyleLbl="solidFgAcc1" presStyleIdx="3" presStyleCnt="7"/>
      <dgm:spPr>
        <a:blipFill rotWithShape="0">
          <a:blip xmlns:r="http://schemas.openxmlformats.org/officeDocument/2006/relationships" r:embed="rId4"/>
          <a:srcRect/>
          <a:stretch>
            <a:fillRect t="-7000" b="-7000"/>
          </a:stretch>
        </a:blipFill>
      </dgm:spPr>
    </dgm:pt>
    <dgm:pt modelId="{2A06EA04-5E1A-43BE-8BEB-497A81170089}" type="pres">
      <dgm:prSet presAssocID="{7A7B59BA-0728-4749-9FEE-01E11B496CC1}" presName="text_5" presStyleLbl="node1" presStyleIdx="4" presStyleCnt="7" custLinFactNeighborX="-248" custLinFactNeighborY="-2811">
        <dgm:presLayoutVars>
          <dgm:bulletEnabled val="1"/>
        </dgm:presLayoutVars>
      </dgm:prSet>
      <dgm:spPr/>
    </dgm:pt>
    <dgm:pt modelId="{B0A57B74-EF13-4E56-9DA7-604F4FF7CEEA}" type="pres">
      <dgm:prSet presAssocID="{7A7B59BA-0728-4749-9FEE-01E11B496CC1}" presName="accent_5" presStyleCnt="0"/>
      <dgm:spPr/>
    </dgm:pt>
    <dgm:pt modelId="{8A90FA7A-6C23-4CB9-8E4E-3C4CBDFD48F0}" type="pres">
      <dgm:prSet presAssocID="{7A7B59BA-0728-4749-9FEE-01E11B496CC1}" presName="accentRepeatNode" presStyleLbl="solidFgAcc1" presStyleIdx="4" presStyleCnt="7"/>
      <dgm:spPr>
        <a:blipFill rotWithShape="0">
          <a:blip xmlns:r="http://schemas.openxmlformats.org/officeDocument/2006/relationships" r:embed="rId5"/>
          <a:srcRect/>
          <a:stretch>
            <a:fillRect l="-50000" r="-50000"/>
          </a:stretch>
        </a:blipFill>
      </dgm:spPr>
    </dgm:pt>
    <dgm:pt modelId="{29299836-8ABF-4897-A832-F6DD3947E0F6}" type="pres">
      <dgm:prSet presAssocID="{49940A17-05B4-4BAD-A24A-1DAE8D2DF0BB}" presName="text_6" presStyleLbl="node1" presStyleIdx="5" presStyleCnt="7">
        <dgm:presLayoutVars>
          <dgm:bulletEnabled val="1"/>
        </dgm:presLayoutVars>
      </dgm:prSet>
      <dgm:spPr/>
    </dgm:pt>
    <dgm:pt modelId="{AA243A29-79F2-4728-9FEB-D83D09A28800}" type="pres">
      <dgm:prSet presAssocID="{49940A17-05B4-4BAD-A24A-1DAE8D2DF0BB}" presName="accent_6" presStyleCnt="0"/>
      <dgm:spPr/>
    </dgm:pt>
    <dgm:pt modelId="{89CD0B4E-B9A3-4792-AD53-271D1921747D}" type="pres">
      <dgm:prSet presAssocID="{49940A17-05B4-4BAD-A24A-1DAE8D2DF0BB}" presName="accentRepeatNode" presStyleLbl="solidFgAcc1" presStyleIdx="5" presStyleCnt="7"/>
      <dgm:spPr>
        <a:blipFill rotWithShape="0"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 t="-1000" b="-1000"/>
          </a:stretch>
        </a:blipFill>
      </dgm:spPr>
    </dgm:pt>
    <dgm:pt modelId="{91590F51-AFD5-48F2-8A67-82F104BAA5B5}" type="pres">
      <dgm:prSet presAssocID="{53BBE27A-5C6C-40EC-A792-BDE08952E362}" presName="text_7" presStyleLbl="node1" presStyleIdx="6" presStyleCnt="7">
        <dgm:presLayoutVars>
          <dgm:bulletEnabled val="1"/>
        </dgm:presLayoutVars>
      </dgm:prSet>
      <dgm:spPr/>
    </dgm:pt>
    <dgm:pt modelId="{CEEE4FD3-14DA-4C30-A858-D678A1E5C781}" type="pres">
      <dgm:prSet presAssocID="{53BBE27A-5C6C-40EC-A792-BDE08952E362}" presName="accent_7" presStyleCnt="0"/>
      <dgm:spPr/>
    </dgm:pt>
    <dgm:pt modelId="{15A3A147-D213-4916-B2DF-95173B2930A5}" type="pres">
      <dgm:prSet presAssocID="{53BBE27A-5C6C-40EC-A792-BDE08952E362}" presName="accentRepeatNode" presStyleLbl="solidFgAcc1" presStyleIdx="6" presStyleCnt="7"/>
      <dgm:spPr>
        <a:blipFill rotWithShape="0">
          <a:blip xmlns:r="http://schemas.openxmlformats.org/officeDocument/2006/relationships" r:embed="rId8"/>
          <a:srcRect/>
          <a:stretch>
            <a:fillRect l="-39000" r="-39000"/>
          </a:stretch>
        </a:blipFill>
      </dgm:spPr>
    </dgm:pt>
  </dgm:ptLst>
  <dgm:cxnLst>
    <dgm:cxn modelId="{15C2620E-F738-4D5B-9F20-016ACDBC9220}" type="presOf" srcId="{E749DBD3-B534-4BA4-83F1-EB6F57919048}" destId="{3F14222D-6C74-4BC7-A1D8-E5712FED7A6D}" srcOrd="0" destOrd="0" presId="urn:microsoft.com/office/officeart/2008/layout/VerticalCurvedList"/>
    <dgm:cxn modelId="{EB95360F-4A74-4073-859F-0322D9A0A073}" type="presOf" srcId="{E806BD45-48D7-409B-9DCF-841199FE52B9}" destId="{B1D321F5-5A64-464D-BFCC-1525BC32EF0C}" srcOrd="0" destOrd="0" presId="urn:microsoft.com/office/officeart/2008/layout/VerticalCurvedList"/>
    <dgm:cxn modelId="{0E0CEB1C-3DA4-48D3-B365-635DE34FC66E}" srcId="{9BB1AB3C-4A36-427C-884B-6F0B27B38EB6}" destId="{53BBE27A-5C6C-40EC-A792-BDE08952E362}" srcOrd="6" destOrd="0" parTransId="{0D93436C-D842-48F0-B6C5-870743ADAC05}" sibTransId="{77F1615A-67E7-49EE-A546-4F6103E7CC3E}"/>
    <dgm:cxn modelId="{8621EB5E-DA18-4C4B-B0BA-F4D109958FA7}" srcId="{9BB1AB3C-4A36-427C-884B-6F0B27B38EB6}" destId="{49940A17-05B4-4BAD-A24A-1DAE8D2DF0BB}" srcOrd="5" destOrd="0" parTransId="{855143BE-4C63-4F9F-976B-E985FC143A66}" sibTransId="{5F1153A4-9CFD-47C7-A7AC-41D1270509CA}"/>
    <dgm:cxn modelId="{5593D564-8BD1-4766-982C-9E303C81132F}" type="presOf" srcId="{455C1101-BCA2-4A91-BE51-15251804EACD}" destId="{69C8A415-EA18-4CB0-A11F-9F6778C3180C}" srcOrd="0" destOrd="0" presId="urn:microsoft.com/office/officeart/2008/layout/VerticalCurvedList"/>
    <dgm:cxn modelId="{5B60986E-C3B9-439D-BE15-719104AFA8DD}" srcId="{9BB1AB3C-4A36-427C-884B-6F0B27B38EB6}" destId="{49EF15D4-C864-4C41-B049-6410882CA16A}" srcOrd="3" destOrd="0" parTransId="{C3F910E1-54B5-4268-8F6C-7507FD99DFCE}" sibTransId="{DE6D7295-33DB-4FB2-9522-44DA43610B94}"/>
    <dgm:cxn modelId="{725C1E72-CE90-44D2-A369-A199B01BE51F}" type="presOf" srcId="{9BB1AB3C-4A36-427C-884B-6F0B27B38EB6}" destId="{9AAB8DC0-072A-44F7-820F-B414CB168BC5}" srcOrd="0" destOrd="0" presId="urn:microsoft.com/office/officeart/2008/layout/VerticalCurvedList"/>
    <dgm:cxn modelId="{10B70158-89CF-40AF-8B4C-7253EC877930}" srcId="{9BB1AB3C-4A36-427C-884B-6F0B27B38EB6}" destId="{E806BD45-48D7-409B-9DCF-841199FE52B9}" srcOrd="1" destOrd="0" parTransId="{D13FC297-FD8A-4666-9F5A-FC206BCD1B63}" sibTransId="{AA49FF70-C7A1-49DB-B5C4-09678C193C54}"/>
    <dgm:cxn modelId="{EE45677A-49A5-4493-843F-0B0316BD95FB}" type="presOf" srcId="{49EF15D4-C864-4C41-B049-6410882CA16A}" destId="{89C64BF3-9D2E-496B-B3A8-7FE1B0CCF242}" srcOrd="0" destOrd="0" presId="urn:microsoft.com/office/officeart/2008/layout/VerticalCurvedList"/>
    <dgm:cxn modelId="{0E58EC9F-21C9-472A-90A1-C60703641632}" type="presOf" srcId="{42431282-5B27-4294-87E7-0541343B908E}" destId="{0AD951B2-04E8-4006-8BC3-2ED1AC2AC606}" srcOrd="0" destOrd="0" presId="urn:microsoft.com/office/officeart/2008/layout/VerticalCurvedList"/>
    <dgm:cxn modelId="{28B87CA3-0529-453F-B406-E0DC55DE67A0}" srcId="{9BB1AB3C-4A36-427C-884B-6F0B27B38EB6}" destId="{455C1101-BCA2-4A91-BE51-15251804EACD}" srcOrd="2" destOrd="0" parTransId="{096AA7C5-F168-45AD-BCD0-8A9DDA1447AD}" sibTransId="{D5EBD456-6937-4734-84D1-6924A6D31952}"/>
    <dgm:cxn modelId="{6A1240A5-3C49-4E10-8F02-9DDD2FC39B91}" type="presOf" srcId="{7A7B59BA-0728-4749-9FEE-01E11B496CC1}" destId="{2A06EA04-5E1A-43BE-8BEB-497A81170089}" srcOrd="0" destOrd="0" presId="urn:microsoft.com/office/officeart/2008/layout/VerticalCurvedList"/>
    <dgm:cxn modelId="{48F021B5-5A1F-4BDE-B566-B941A05B8DB8}" srcId="{9BB1AB3C-4A36-427C-884B-6F0B27B38EB6}" destId="{7A7B59BA-0728-4749-9FEE-01E11B496CC1}" srcOrd="4" destOrd="0" parTransId="{2D4DEEF9-8846-4839-BF1E-82CDA61CD8B3}" sibTransId="{8ED11A60-FFB6-4608-8871-136D1CDFA11C}"/>
    <dgm:cxn modelId="{DA9F2CBA-C601-45D2-9291-600F129F599C}" type="presOf" srcId="{49940A17-05B4-4BAD-A24A-1DAE8D2DF0BB}" destId="{29299836-8ABF-4897-A832-F6DD3947E0F6}" srcOrd="0" destOrd="0" presId="urn:microsoft.com/office/officeart/2008/layout/VerticalCurvedList"/>
    <dgm:cxn modelId="{76A15FBE-DEAF-4850-98FB-4B98DC19C3D2}" srcId="{9BB1AB3C-4A36-427C-884B-6F0B27B38EB6}" destId="{E749DBD3-B534-4BA4-83F1-EB6F57919048}" srcOrd="0" destOrd="0" parTransId="{BC6A8366-5956-4105-BCDF-811067589D55}" sibTransId="{42431282-5B27-4294-87E7-0541343B908E}"/>
    <dgm:cxn modelId="{CCFDDEF2-92C4-4C9B-8F98-7812690F5831}" type="presOf" srcId="{53BBE27A-5C6C-40EC-A792-BDE08952E362}" destId="{91590F51-AFD5-48F2-8A67-82F104BAA5B5}" srcOrd="0" destOrd="0" presId="urn:microsoft.com/office/officeart/2008/layout/VerticalCurvedList"/>
    <dgm:cxn modelId="{E94C9BB3-70FE-4222-8226-19DB96E5BCC0}" type="presParOf" srcId="{9AAB8DC0-072A-44F7-820F-B414CB168BC5}" destId="{60A26B46-5622-4612-A8D7-1823B173A8C3}" srcOrd="0" destOrd="0" presId="urn:microsoft.com/office/officeart/2008/layout/VerticalCurvedList"/>
    <dgm:cxn modelId="{DD5FBDA4-9671-41F5-B8A9-74BC0741C2A5}" type="presParOf" srcId="{60A26B46-5622-4612-A8D7-1823B173A8C3}" destId="{F6BC8089-6856-4073-BBEF-9A8A9E97B794}" srcOrd="0" destOrd="0" presId="urn:microsoft.com/office/officeart/2008/layout/VerticalCurvedList"/>
    <dgm:cxn modelId="{C8E83944-5EAF-4662-BA4F-C926407EBEE7}" type="presParOf" srcId="{F6BC8089-6856-4073-BBEF-9A8A9E97B794}" destId="{B356D302-52CD-4520-866D-A6E8F6AADB21}" srcOrd="0" destOrd="0" presId="urn:microsoft.com/office/officeart/2008/layout/VerticalCurvedList"/>
    <dgm:cxn modelId="{35488721-84E9-4533-889E-70347C78811A}" type="presParOf" srcId="{F6BC8089-6856-4073-BBEF-9A8A9E97B794}" destId="{0AD951B2-04E8-4006-8BC3-2ED1AC2AC606}" srcOrd="1" destOrd="0" presId="urn:microsoft.com/office/officeart/2008/layout/VerticalCurvedList"/>
    <dgm:cxn modelId="{1CA882E3-F25E-4927-B200-C5C3EDE71FE7}" type="presParOf" srcId="{F6BC8089-6856-4073-BBEF-9A8A9E97B794}" destId="{585AF784-87F9-4723-B2CF-629685613988}" srcOrd="2" destOrd="0" presId="urn:microsoft.com/office/officeart/2008/layout/VerticalCurvedList"/>
    <dgm:cxn modelId="{A1C981A3-7B02-4B1A-9D43-88042AEDF56F}" type="presParOf" srcId="{F6BC8089-6856-4073-BBEF-9A8A9E97B794}" destId="{D4BAB948-129F-4155-91DE-8B66285CB662}" srcOrd="3" destOrd="0" presId="urn:microsoft.com/office/officeart/2008/layout/VerticalCurvedList"/>
    <dgm:cxn modelId="{E37C71B7-5629-4CC1-9226-65D80D5895E2}" type="presParOf" srcId="{60A26B46-5622-4612-A8D7-1823B173A8C3}" destId="{3F14222D-6C74-4BC7-A1D8-E5712FED7A6D}" srcOrd="1" destOrd="0" presId="urn:microsoft.com/office/officeart/2008/layout/VerticalCurvedList"/>
    <dgm:cxn modelId="{A0E3FB49-0ADB-46EC-AAA0-BECFEE7E9ADA}" type="presParOf" srcId="{60A26B46-5622-4612-A8D7-1823B173A8C3}" destId="{037C9840-37F7-4040-AC23-A16C7858078C}" srcOrd="2" destOrd="0" presId="urn:microsoft.com/office/officeart/2008/layout/VerticalCurvedList"/>
    <dgm:cxn modelId="{A6174788-FD3B-4183-9E96-56CADCE5631A}" type="presParOf" srcId="{037C9840-37F7-4040-AC23-A16C7858078C}" destId="{9B915356-4458-4790-A9A8-7F058231E7F2}" srcOrd="0" destOrd="0" presId="urn:microsoft.com/office/officeart/2008/layout/VerticalCurvedList"/>
    <dgm:cxn modelId="{C0297B78-CD6C-43E9-8F02-B800B36FFE0E}" type="presParOf" srcId="{60A26B46-5622-4612-A8D7-1823B173A8C3}" destId="{B1D321F5-5A64-464D-BFCC-1525BC32EF0C}" srcOrd="3" destOrd="0" presId="urn:microsoft.com/office/officeart/2008/layout/VerticalCurvedList"/>
    <dgm:cxn modelId="{6847C248-56B6-4285-A607-22B94AF25B52}" type="presParOf" srcId="{60A26B46-5622-4612-A8D7-1823B173A8C3}" destId="{4FA34B0B-485D-418A-9A95-FE92CF5430C7}" srcOrd="4" destOrd="0" presId="urn:microsoft.com/office/officeart/2008/layout/VerticalCurvedList"/>
    <dgm:cxn modelId="{A50998D5-F1C2-4CF3-8895-92CAC14B7FE4}" type="presParOf" srcId="{4FA34B0B-485D-418A-9A95-FE92CF5430C7}" destId="{97F02BC0-4981-4120-B7A6-0759AF83AD4A}" srcOrd="0" destOrd="0" presId="urn:microsoft.com/office/officeart/2008/layout/VerticalCurvedList"/>
    <dgm:cxn modelId="{89AB56C2-6BA2-4679-A9CC-70162FD9DE95}" type="presParOf" srcId="{60A26B46-5622-4612-A8D7-1823B173A8C3}" destId="{69C8A415-EA18-4CB0-A11F-9F6778C3180C}" srcOrd="5" destOrd="0" presId="urn:microsoft.com/office/officeart/2008/layout/VerticalCurvedList"/>
    <dgm:cxn modelId="{5EF35FAA-F64E-4517-BF15-D6CBB5DB22D4}" type="presParOf" srcId="{60A26B46-5622-4612-A8D7-1823B173A8C3}" destId="{2260AE56-F708-40E3-91D2-B03E280D6159}" srcOrd="6" destOrd="0" presId="urn:microsoft.com/office/officeart/2008/layout/VerticalCurvedList"/>
    <dgm:cxn modelId="{96EF133F-9808-4E58-B1CA-FD543EEE5F5D}" type="presParOf" srcId="{2260AE56-F708-40E3-91D2-B03E280D6159}" destId="{D54527FA-66E6-49CF-9A89-C57814C1EA36}" srcOrd="0" destOrd="0" presId="urn:microsoft.com/office/officeart/2008/layout/VerticalCurvedList"/>
    <dgm:cxn modelId="{D6464C44-9931-4178-BFEE-EBEF8AFAFCCA}" type="presParOf" srcId="{60A26B46-5622-4612-A8D7-1823B173A8C3}" destId="{89C64BF3-9D2E-496B-B3A8-7FE1B0CCF242}" srcOrd="7" destOrd="0" presId="urn:microsoft.com/office/officeart/2008/layout/VerticalCurvedList"/>
    <dgm:cxn modelId="{E804A559-ACE4-4723-948C-899D1EB7E4C8}" type="presParOf" srcId="{60A26B46-5622-4612-A8D7-1823B173A8C3}" destId="{98BB4252-B91B-4AED-A8EF-52B07889D8ED}" srcOrd="8" destOrd="0" presId="urn:microsoft.com/office/officeart/2008/layout/VerticalCurvedList"/>
    <dgm:cxn modelId="{C32627D3-CD77-4F4A-B7AC-BECE8F5EF1FF}" type="presParOf" srcId="{98BB4252-B91B-4AED-A8EF-52B07889D8ED}" destId="{8E7EF3D7-0AEB-4B98-B27D-04F02A1C53D9}" srcOrd="0" destOrd="0" presId="urn:microsoft.com/office/officeart/2008/layout/VerticalCurvedList"/>
    <dgm:cxn modelId="{D5A81BDE-E0A5-4850-A9B3-9E16DB19CA4C}" type="presParOf" srcId="{60A26B46-5622-4612-A8D7-1823B173A8C3}" destId="{2A06EA04-5E1A-43BE-8BEB-497A81170089}" srcOrd="9" destOrd="0" presId="urn:microsoft.com/office/officeart/2008/layout/VerticalCurvedList"/>
    <dgm:cxn modelId="{888F5CBB-76AE-4867-BCE5-00B0DA08F42E}" type="presParOf" srcId="{60A26B46-5622-4612-A8D7-1823B173A8C3}" destId="{B0A57B74-EF13-4E56-9DA7-604F4FF7CEEA}" srcOrd="10" destOrd="0" presId="urn:microsoft.com/office/officeart/2008/layout/VerticalCurvedList"/>
    <dgm:cxn modelId="{53A34F41-5BC3-4839-AA83-CF7215F5F1A5}" type="presParOf" srcId="{B0A57B74-EF13-4E56-9DA7-604F4FF7CEEA}" destId="{8A90FA7A-6C23-4CB9-8E4E-3C4CBDFD48F0}" srcOrd="0" destOrd="0" presId="urn:microsoft.com/office/officeart/2008/layout/VerticalCurvedList"/>
    <dgm:cxn modelId="{24DAFC0D-335D-4AB2-A5C4-E4A475F5517A}" type="presParOf" srcId="{60A26B46-5622-4612-A8D7-1823B173A8C3}" destId="{29299836-8ABF-4897-A832-F6DD3947E0F6}" srcOrd="11" destOrd="0" presId="urn:microsoft.com/office/officeart/2008/layout/VerticalCurvedList"/>
    <dgm:cxn modelId="{CEE696B5-9CB5-4E74-B760-A303CE793A82}" type="presParOf" srcId="{60A26B46-5622-4612-A8D7-1823B173A8C3}" destId="{AA243A29-79F2-4728-9FEB-D83D09A28800}" srcOrd="12" destOrd="0" presId="urn:microsoft.com/office/officeart/2008/layout/VerticalCurvedList"/>
    <dgm:cxn modelId="{66CB1DFE-4800-4CCD-8F21-0BABDF61F79C}" type="presParOf" srcId="{AA243A29-79F2-4728-9FEB-D83D09A28800}" destId="{89CD0B4E-B9A3-4792-AD53-271D1921747D}" srcOrd="0" destOrd="0" presId="urn:microsoft.com/office/officeart/2008/layout/VerticalCurvedList"/>
    <dgm:cxn modelId="{A306D159-CF45-4A5D-B413-75071C0B6358}" type="presParOf" srcId="{60A26B46-5622-4612-A8D7-1823B173A8C3}" destId="{91590F51-AFD5-48F2-8A67-82F104BAA5B5}" srcOrd="13" destOrd="0" presId="urn:microsoft.com/office/officeart/2008/layout/VerticalCurvedList"/>
    <dgm:cxn modelId="{636CFAA7-B882-4733-A65F-78D834132CB6}" type="presParOf" srcId="{60A26B46-5622-4612-A8D7-1823B173A8C3}" destId="{CEEE4FD3-14DA-4C30-A858-D678A1E5C781}" srcOrd="14" destOrd="0" presId="urn:microsoft.com/office/officeart/2008/layout/VerticalCurvedList"/>
    <dgm:cxn modelId="{9ADA51F2-2EC1-4CB0-BDA0-82D5B816A743}" type="presParOf" srcId="{CEEE4FD3-14DA-4C30-A858-D678A1E5C781}" destId="{15A3A147-D213-4916-B2DF-95173B2930A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5F1D8-A55F-4A29-BE51-D9CE5ED7B596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F2CA89-9731-4633-971D-9F84CE9A75F5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Italy</a:t>
          </a:r>
        </a:p>
      </dgm:t>
    </dgm:pt>
    <dgm:pt modelId="{FD8DEFE1-3D66-440C-B85F-D3665AEDFC68}" type="parTrans" cxnId="{C97B2BF2-F43B-4E01-BBA8-3DFD2B97E22A}">
      <dgm:prSet/>
      <dgm:spPr/>
      <dgm:t>
        <a:bodyPr/>
        <a:lstStyle/>
        <a:p>
          <a:endParaRPr lang="en-US"/>
        </a:p>
      </dgm:t>
    </dgm:pt>
    <dgm:pt modelId="{ADBE88F7-4837-44AD-B88A-1C99822D603C}" type="sibTrans" cxnId="{C97B2BF2-F43B-4E01-BBA8-3DFD2B97E22A}">
      <dgm:prSet/>
      <dgm:spPr/>
      <dgm:t>
        <a:bodyPr/>
        <a:lstStyle/>
        <a:p>
          <a:endParaRPr lang="en-US"/>
        </a:p>
      </dgm:t>
    </dgm:pt>
    <dgm:pt modelId="{B9135F1F-169E-4AC6-98FD-904F9C739748}">
      <dgm:prSet phldrT="[Text]"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Slovenia</a:t>
          </a:r>
          <a:endParaRPr lang="en-US" dirty="0">
            <a:solidFill>
              <a:schemeClr val="tx1"/>
            </a:solidFill>
          </a:endParaRPr>
        </a:p>
      </dgm:t>
    </dgm:pt>
    <dgm:pt modelId="{B7FAD70E-3A8B-49A9-98E8-21ABA3C707BB}" type="parTrans" cxnId="{E8824CEE-3A3D-4EBB-A221-990838F8608F}">
      <dgm:prSet/>
      <dgm:spPr/>
      <dgm:t>
        <a:bodyPr/>
        <a:lstStyle/>
        <a:p>
          <a:endParaRPr lang="en-US"/>
        </a:p>
      </dgm:t>
    </dgm:pt>
    <dgm:pt modelId="{553228B4-E8EB-45D1-BD6A-9EACB767BB59}" type="sibTrans" cxnId="{E8824CEE-3A3D-4EBB-A221-990838F8608F}">
      <dgm:prSet/>
      <dgm:spPr/>
      <dgm:t>
        <a:bodyPr/>
        <a:lstStyle/>
        <a:p>
          <a:endParaRPr lang="en-US"/>
        </a:p>
      </dgm:t>
    </dgm:pt>
    <dgm:pt modelId="{85F73CAD-250D-4AF0-843B-0EA60432CD97}">
      <dgm:prSet phldrT="[Text]"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Switzerland</a:t>
          </a:r>
          <a:endParaRPr lang="en-US" dirty="0">
            <a:solidFill>
              <a:schemeClr val="tx1"/>
            </a:solidFill>
          </a:endParaRPr>
        </a:p>
      </dgm:t>
    </dgm:pt>
    <dgm:pt modelId="{FC6BCB64-A1E8-450F-8B53-6DEC1648AE92}" type="parTrans" cxnId="{38609E4D-C928-4E67-BFBC-56716939A1CC}">
      <dgm:prSet/>
      <dgm:spPr/>
      <dgm:t>
        <a:bodyPr/>
        <a:lstStyle/>
        <a:p>
          <a:endParaRPr lang="en-US"/>
        </a:p>
      </dgm:t>
    </dgm:pt>
    <dgm:pt modelId="{60A9D2F9-28F8-405A-89A4-41398F79556C}" type="sibTrans" cxnId="{38609E4D-C928-4E67-BFBC-56716939A1CC}">
      <dgm:prSet/>
      <dgm:spPr/>
      <dgm:t>
        <a:bodyPr/>
        <a:lstStyle/>
        <a:p>
          <a:endParaRPr lang="en-US"/>
        </a:p>
      </dgm:t>
    </dgm:pt>
    <dgm:pt modelId="{5CE3F91E-A6A8-4A83-86A3-18146677D40C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Austria</a:t>
          </a:r>
          <a:endParaRPr lang="en-US" dirty="0">
            <a:solidFill>
              <a:schemeClr val="tx1"/>
            </a:solidFill>
          </a:endParaRPr>
        </a:p>
      </dgm:t>
    </dgm:pt>
    <dgm:pt modelId="{E73D15BF-63D7-4FB2-AA0B-2259FCD728C6}" type="parTrans" cxnId="{F9BE9B28-A3E5-4EC2-A706-726FF3796B9F}">
      <dgm:prSet/>
      <dgm:spPr/>
      <dgm:t>
        <a:bodyPr/>
        <a:lstStyle/>
        <a:p>
          <a:endParaRPr lang="en-US"/>
        </a:p>
      </dgm:t>
    </dgm:pt>
    <dgm:pt modelId="{DF4D898C-9B7C-4E8B-BAC2-5CFDEB506482}" type="sibTrans" cxnId="{F9BE9B28-A3E5-4EC2-A706-726FF3796B9F}">
      <dgm:prSet/>
      <dgm:spPr/>
      <dgm:t>
        <a:bodyPr/>
        <a:lstStyle/>
        <a:p>
          <a:endParaRPr lang="en-US"/>
        </a:p>
      </dgm:t>
    </dgm:pt>
    <dgm:pt modelId="{2AA58A60-4786-4D77-BA10-268922B82FD3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France</a:t>
          </a:r>
          <a:endParaRPr lang="en-US" dirty="0">
            <a:solidFill>
              <a:schemeClr val="tx1"/>
            </a:solidFill>
          </a:endParaRPr>
        </a:p>
      </dgm:t>
    </dgm:pt>
    <dgm:pt modelId="{D280A14A-041E-4138-9ECB-CA90630DCBE1}" type="parTrans" cxnId="{11EFD9FA-54D1-41E5-AF1A-E965D1759DF7}">
      <dgm:prSet/>
      <dgm:spPr/>
      <dgm:t>
        <a:bodyPr/>
        <a:lstStyle/>
        <a:p>
          <a:endParaRPr lang="en-US"/>
        </a:p>
      </dgm:t>
    </dgm:pt>
    <dgm:pt modelId="{05E94734-AC34-4E61-84F9-3CC85D9F41C4}" type="sibTrans" cxnId="{11EFD9FA-54D1-41E5-AF1A-E965D1759DF7}">
      <dgm:prSet/>
      <dgm:spPr/>
      <dgm:t>
        <a:bodyPr/>
        <a:lstStyle/>
        <a:p>
          <a:endParaRPr lang="en-US"/>
        </a:p>
      </dgm:t>
    </dgm:pt>
    <dgm:pt modelId="{D16493F6-27D5-4557-9B0B-B61243239366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Holy See</a:t>
          </a:r>
          <a:endParaRPr lang="en-US" dirty="0">
            <a:solidFill>
              <a:schemeClr val="tx1"/>
            </a:solidFill>
          </a:endParaRPr>
        </a:p>
      </dgm:t>
    </dgm:pt>
    <dgm:pt modelId="{C687FBBF-4151-45BD-87C8-F0D7CEC28094}" type="parTrans" cxnId="{BD6DDC5F-0C19-424C-89EB-B6AAD420ADFE}">
      <dgm:prSet/>
      <dgm:spPr/>
      <dgm:t>
        <a:bodyPr/>
        <a:lstStyle/>
        <a:p>
          <a:endParaRPr lang="en-US"/>
        </a:p>
      </dgm:t>
    </dgm:pt>
    <dgm:pt modelId="{20314863-81A3-4AEB-B31F-BFEE6210333E}" type="sibTrans" cxnId="{BD6DDC5F-0C19-424C-89EB-B6AAD420ADFE}">
      <dgm:prSet/>
      <dgm:spPr/>
      <dgm:t>
        <a:bodyPr/>
        <a:lstStyle/>
        <a:p>
          <a:endParaRPr lang="en-US"/>
        </a:p>
      </dgm:t>
    </dgm:pt>
    <dgm:pt modelId="{CE40AB05-FFF5-4AA9-8589-368B7423CC7E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San Marino</a:t>
          </a:r>
          <a:endParaRPr lang="en-US" dirty="0">
            <a:solidFill>
              <a:schemeClr val="tx1"/>
            </a:solidFill>
          </a:endParaRPr>
        </a:p>
      </dgm:t>
    </dgm:pt>
    <dgm:pt modelId="{CEC79EB7-3415-41CE-9C59-B245F0BF7F4E}" type="parTrans" cxnId="{E5B17532-A7C8-4050-89F3-439561AC1E5A}">
      <dgm:prSet/>
      <dgm:spPr/>
      <dgm:t>
        <a:bodyPr/>
        <a:lstStyle/>
        <a:p>
          <a:endParaRPr lang="en-US"/>
        </a:p>
      </dgm:t>
    </dgm:pt>
    <dgm:pt modelId="{E970356A-8654-490D-9915-F48BAFE77CB8}" type="sibTrans" cxnId="{E5B17532-A7C8-4050-89F3-439561AC1E5A}">
      <dgm:prSet/>
      <dgm:spPr/>
      <dgm:t>
        <a:bodyPr/>
        <a:lstStyle/>
        <a:p>
          <a:endParaRPr lang="en-US"/>
        </a:p>
      </dgm:t>
    </dgm:pt>
    <dgm:pt modelId="{CF000093-27EA-45B4-91DC-E988B71A2702}" type="pres">
      <dgm:prSet presAssocID="{6A65F1D8-A55F-4A29-BE51-D9CE5ED7B59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E867287-8609-44E6-AC73-3F47B5D3FE4A}" type="pres">
      <dgm:prSet presAssocID="{96F2CA89-9731-4633-971D-9F84CE9A75F5}" presName="centerShape" presStyleLbl="node0" presStyleIdx="0" presStyleCnt="1"/>
      <dgm:spPr/>
    </dgm:pt>
    <dgm:pt modelId="{07CED9EB-B064-4FB6-87D0-A932EF84FD66}" type="pres">
      <dgm:prSet presAssocID="{B9135F1F-169E-4AC6-98FD-904F9C739748}" presName="node" presStyleLbl="node1" presStyleIdx="0" presStyleCnt="6">
        <dgm:presLayoutVars>
          <dgm:bulletEnabled val="1"/>
        </dgm:presLayoutVars>
      </dgm:prSet>
      <dgm:spPr/>
    </dgm:pt>
    <dgm:pt modelId="{44A229D0-E75E-4883-B035-8FA5F3898DD0}" type="pres">
      <dgm:prSet presAssocID="{B9135F1F-169E-4AC6-98FD-904F9C739748}" presName="dummy" presStyleCnt="0"/>
      <dgm:spPr/>
    </dgm:pt>
    <dgm:pt modelId="{7CEAF57F-57FE-442B-842C-4199CA6B927D}" type="pres">
      <dgm:prSet presAssocID="{553228B4-E8EB-45D1-BD6A-9EACB767BB59}" presName="sibTrans" presStyleLbl="sibTrans2D1" presStyleIdx="0" presStyleCnt="6"/>
      <dgm:spPr/>
    </dgm:pt>
    <dgm:pt modelId="{27F7EA9B-AECA-4FA8-9B29-ADA59B2B6AEE}" type="pres">
      <dgm:prSet presAssocID="{CE40AB05-FFF5-4AA9-8589-368B7423CC7E}" presName="node" presStyleLbl="node1" presStyleIdx="1" presStyleCnt="6">
        <dgm:presLayoutVars>
          <dgm:bulletEnabled val="1"/>
        </dgm:presLayoutVars>
      </dgm:prSet>
      <dgm:spPr/>
    </dgm:pt>
    <dgm:pt modelId="{1931D7C5-A5E7-4925-AA2A-8EBCAC4118F6}" type="pres">
      <dgm:prSet presAssocID="{CE40AB05-FFF5-4AA9-8589-368B7423CC7E}" presName="dummy" presStyleCnt="0"/>
      <dgm:spPr/>
    </dgm:pt>
    <dgm:pt modelId="{F1F03AFB-1C21-430D-9AC7-6DB3CDF4BB79}" type="pres">
      <dgm:prSet presAssocID="{E970356A-8654-490D-9915-F48BAFE77CB8}" presName="sibTrans" presStyleLbl="sibTrans2D1" presStyleIdx="1" presStyleCnt="6"/>
      <dgm:spPr/>
    </dgm:pt>
    <dgm:pt modelId="{4205BF74-87E0-48CA-AF79-D00770DFEE91}" type="pres">
      <dgm:prSet presAssocID="{D16493F6-27D5-4557-9B0B-B61243239366}" presName="node" presStyleLbl="node1" presStyleIdx="2" presStyleCnt="6">
        <dgm:presLayoutVars>
          <dgm:bulletEnabled val="1"/>
        </dgm:presLayoutVars>
      </dgm:prSet>
      <dgm:spPr/>
    </dgm:pt>
    <dgm:pt modelId="{EC62D620-E417-4B61-BB69-53501EFA9969}" type="pres">
      <dgm:prSet presAssocID="{D16493F6-27D5-4557-9B0B-B61243239366}" presName="dummy" presStyleCnt="0"/>
      <dgm:spPr/>
    </dgm:pt>
    <dgm:pt modelId="{B296DCE5-14B9-4921-A4E4-32E7675216E9}" type="pres">
      <dgm:prSet presAssocID="{20314863-81A3-4AEB-B31F-BFEE6210333E}" presName="sibTrans" presStyleLbl="sibTrans2D1" presStyleIdx="2" presStyleCnt="6"/>
      <dgm:spPr/>
    </dgm:pt>
    <dgm:pt modelId="{1988F59E-A3C5-482B-A5D1-358D0FBD3AF4}" type="pres">
      <dgm:prSet presAssocID="{2AA58A60-4786-4D77-BA10-268922B82FD3}" presName="node" presStyleLbl="node1" presStyleIdx="3" presStyleCnt="6">
        <dgm:presLayoutVars>
          <dgm:bulletEnabled val="1"/>
        </dgm:presLayoutVars>
      </dgm:prSet>
      <dgm:spPr/>
    </dgm:pt>
    <dgm:pt modelId="{27E7AD2D-BE23-4E04-B07A-0A624F8C306B}" type="pres">
      <dgm:prSet presAssocID="{2AA58A60-4786-4D77-BA10-268922B82FD3}" presName="dummy" presStyleCnt="0"/>
      <dgm:spPr/>
    </dgm:pt>
    <dgm:pt modelId="{C53A88B6-7FAF-4B37-807F-7E44660A5430}" type="pres">
      <dgm:prSet presAssocID="{05E94734-AC34-4E61-84F9-3CC85D9F41C4}" presName="sibTrans" presStyleLbl="sibTrans2D1" presStyleIdx="3" presStyleCnt="6"/>
      <dgm:spPr/>
    </dgm:pt>
    <dgm:pt modelId="{1D77BBA4-F30B-44F7-B796-FA387DC13BBA}" type="pres">
      <dgm:prSet presAssocID="{5CE3F91E-A6A8-4A83-86A3-18146677D40C}" presName="node" presStyleLbl="node1" presStyleIdx="4" presStyleCnt="6" custRadScaleRad="98375" custRadScaleInc="-5393">
        <dgm:presLayoutVars>
          <dgm:bulletEnabled val="1"/>
        </dgm:presLayoutVars>
      </dgm:prSet>
      <dgm:spPr/>
    </dgm:pt>
    <dgm:pt modelId="{F7F577D8-B283-417A-94EE-E2A19CDA7558}" type="pres">
      <dgm:prSet presAssocID="{5CE3F91E-A6A8-4A83-86A3-18146677D40C}" presName="dummy" presStyleCnt="0"/>
      <dgm:spPr/>
    </dgm:pt>
    <dgm:pt modelId="{48AAC942-032A-4723-B325-72198970D801}" type="pres">
      <dgm:prSet presAssocID="{DF4D898C-9B7C-4E8B-BAC2-5CFDEB506482}" presName="sibTrans" presStyleLbl="sibTrans2D1" presStyleIdx="4" presStyleCnt="6"/>
      <dgm:spPr/>
    </dgm:pt>
    <dgm:pt modelId="{A4354392-DF85-4E59-A449-181A4E4CE474}" type="pres">
      <dgm:prSet presAssocID="{85F73CAD-250D-4AF0-843B-0EA60432CD97}" presName="node" presStyleLbl="node1" presStyleIdx="5" presStyleCnt="6">
        <dgm:presLayoutVars>
          <dgm:bulletEnabled val="1"/>
        </dgm:presLayoutVars>
      </dgm:prSet>
      <dgm:spPr/>
    </dgm:pt>
    <dgm:pt modelId="{7E5F4710-EF3C-43BF-9626-2A0C1BDBC09D}" type="pres">
      <dgm:prSet presAssocID="{85F73CAD-250D-4AF0-843B-0EA60432CD97}" presName="dummy" presStyleCnt="0"/>
      <dgm:spPr/>
    </dgm:pt>
    <dgm:pt modelId="{5F989D37-5EFA-41D0-AB27-4E0F79059068}" type="pres">
      <dgm:prSet presAssocID="{60A9D2F9-28F8-405A-89A4-41398F79556C}" presName="sibTrans" presStyleLbl="sibTrans2D1" presStyleIdx="5" presStyleCnt="6"/>
      <dgm:spPr/>
    </dgm:pt>
  </dgm:ptLst>
  <dgm:cxnLst>
    <dgm:cxn modelId="{67B53C02-18E2-4E69-BC5C-570D3B7D5B37}" type="presOf" srcId="{DF4D898C-9B7C-4E8B-BAC2-5CFDEB506482}" destId="{48AAC942-032A-4723-B325-72198970D801}" srcOrd="0" destOrd="0" presId="urn:microsoft.com/office/officeart/2005/8/layout/radial6"/>
    <dgm:cxn modelId="{71C1B220-C5B4-418C-A8D8-B4611670E8FC}" type="presOf" srcId="{6A65F1D8-A55F-4A29-BE51-D9CE5ED7B596}" destId="{CF000093-27EA-45B4-91DC-E988B71A2702}" srcOrd="0" destOrd="0" presId="urn:microsoft.com/office/officeart/2005/8/layout/radial6"/>
    <dgm:cxn modelId="{F9BE9B28-A3E5-4EC2-A706-726FF3796B9F}" srcId="{96F2CA89-9731-4633-971D-9F84CE9A75F5}" destId="{5CE3F91E-A6A8-4A83-86A3-18146677D40C}" srcOrd="4" destOrd="0" parTransId="{E73D15BF-63D7-4FB2-AA0B-2259FCD728C6}" sibTransId="{DF4D898C-9B7C-4E8B-BAC2-5CFDEB506482}"/>
    <dgm:cxn modelId="{27653429-282E-4E26-989D-926C2E8644F0}" type="presOf" srcId="{2AA58A60-4786-4D77-BA10-268922B82FD3}" destId="{1988F59E-A3C5-482B-A5D1-358D0FBD3AF4}" srcOrd="0" destOrd="0" presId="urn:microsoft.com/office/officeart/2005/8/layout/radial6"/>
    <dgm:cxn modelId="{DD9F9B2D-71C0-4A24-BE86-51E242DB60D0}" type="presOf" srcId="{60A9D2F9-28F8-405A-89A4-41398F79556C}" destId="{5F989D37-5EFA-41D0-AB27-4E0F79059068}" srcOrd="0" destOrd="0" presId="urn:microsoft.com/office/officeart/2005/8/layout/radial6"/>
    <dgm:cxn modelId="{E5B17532-A7C8-4050-89F3-439561AC1E5A}" srcId="{96F2CA89-9731-4633-971D-9F84CE9A75F5}" destId="{CE40AB05-FFF5-4AA9-8589-368B7423CC7E}" srcOrd="1" destOrd="0" parTransId="{CEC79EB7-3415-41CE-9C59-B245F0BF7F4E}" sibTransId="{E970356A-8654-490D-9915-F48BAFE77CB8}"/>
    <dgm:cxn modelId="{537D403E-268E-404F-A73E-14B876C6E43A}" type="presOf" srcId="{85F73CAD-250D-4AF0-843B-0EA60432CD97}" destId="{A4354392-DF85-4E59-A449-181A4E4CE474}" srcOrd="0" destOrd="0" presId="urn:microsoft.com/office/officeart/2005/8/layout/radial6"/>
    <dgm:cxn modelId="{4AB3BD5D-77A6-49C4-8FAF-E6F5500F3C25}" type="presOf" srcId="{553228B4-E8EB-45D1-BD6A-9EACB767BB59}" destId="{7CEAF57F-57FE-442B-842C-4199CA6B927D}" srcOrd="0" destOrd="0" presId="urn:microsoft.com/office/officeart/2005/8/layout/radial6"/>
    <dgm:cxn modelId="{BD6DDC5F-0C19-424C-89EB-B6AAD420ADFE}" srcId="{96F2CA89-9731-4633-971D-9F84CE9A75F5}" destId="{D16493F6-27D5-4557-9B0B-B61243239366}" srcOrd="2" destOrd="0" parTransId="{C687FBBF-4151-45BD-87C8-F0D7CEC28094}" sibTransId="{20314863-81A3-4AEB-B31F-BFEE6210333E}"/>
    <dgm:cxn modelId="{38609E4D-C928-4E67-BFBC-56716939A1CC}" srcId="{96F2CA89-9731-4633-971D-9F84CE9A75F5}" destId="{85F73CAD-250D-4AF0-843B-0EA60432CD97}" srcOrd="5" destOrd="0" parTransId="{FC6BCB64-A1E8-450F-8B53-6DEC1648AE92}" sibTransId="{60A9D2F9-28F8-405A-89A4-41398F79556C}"/>
    <dgm:cxn modelId="{397F1D55-EDC9-4940-B6B8-F2B4BE42A353}" type="presOf" srcId="{05E94734-AC34-4E61-84F9-3CC85D9F41C4}" destId="{C53A88B6-7FAF-4B37-807F-7E44660A5430}" srcOrd="0" destOrd="0" presId="urn:microsoft.com/office/officeart/2005/8/layout/radial6"/>
    <dgm:cxn modelId="{FF10C555-3233-47AB-9C8F-C5B1EF92A9EF}" type="presOf" srcId="{E970356A-8654-490D-9915-F48BAFE77CB8}" destId="{F1F03AFB-1C21-430D-9AC7-6DB3CDF4BB79}" srcOrd="0" destOrd="0" presId="urn:microsoft.com/office/officeart/2005/8/layout/radial6"/>
    <dgm:cxn modelId="{0A87B757-4A26-47BA-B6DA-852685F1A1E6}" type="presOf" srcId="{5CE3F91E-A6A8-4A83-86A3-18146677D40C}" destId="{1D77BBA4-F30B-44F7-B796-FA387DC13BBA}" srcOrd="0" destOrd="0" presId="urn:microsoft.com/office/officeart/2005/8/layout/radial6"/>
    <dgm:cxn modelId="{4CD42158-3C0C-40F7-A0F4-477E2D2688E0}" type="presOf" srcId="{B9135F1F-169E-4AC6-98FD-904F9C739748}" destId="{07CED9EB-B064-4FB6-87D0-A932EF84FD66}" srcOrd="0" destOrd="0" presId="urn:microsoft.com/office/officeart/2005/8/layout/radial6"/>
    <dgm:cxn modelId="{A5E30A85-A8E0-471A-AABF-3BF6D095E523}" type="presOf" srcId="{20314863-81A3-4AEB-B31F-BFEE6210333E}" destId="{B296DCE5-14B9-4921-A4E4-32E7675216E9}" srcOrd="0" destOrd="0" presId="urn:microsoft.com/office/officeart/2005/8/layout/radial6"/>
    <dgm:cxn modelId="{0ECDAB8B-D0BD-47F1-893B-3FAEC2FC78F7}" type="presOf" srcId="{96F2CA89-9731-4633-971D-9F84CE9A75F5}" destId="{0E867287-8609-44E6-AC73-3F47B5D3FE4A}" srcOrd="0" destOrd="0" presId="urn:microsoft.com/office/officeart/2005/8/layout/radial6"/>
    <dgm:cxn modelId="{472A6FE2-9253-4C54-8210-68AD4828AC32}" type="presOf" srcId="{D16493F6-27D5-4557-9B0B-B61243239366}" destId="{4205BF74-87E0-48CA-AF79-D00770DFEE91}" srcOrd="0" destOrd="0" presId="urn:microsoft.com/office/officeart/2005/8/layout/radial6"/>
    <dgm:cxn modelId="{E8824CEE-3A3D-4EBB-A221-990838F8608F}" srcId="{96F2CA89-9731-4633-971D-9F84CE9A75F5}" destId="{B9135F1F-169E-4AC6-98FD-904F9C739748}" srcOrd="0" destOrd="0" parTransId="{B7FAD70E-3A8B-49A9-98E8-21ABA3C707BB}" sibTransId="{553228B4-E8EB-45D1-BD6A-9EACB767BB59}"/>
    <dgm:cxn modelId="{C97B2BF2-F43B-4E01-BBA8-3DFD2B97E22A}" srcId="{6A65F1D8-A55F-4A29-BE51-D9CE5ED7B596}" destId="{96F2CA89-9731-4633-971D-9F84CE9A75F5}" srcOrd="0" destOrd="0" parTransId="{FD8DEFE1-3D66-440C-B85F-D3665AEDFC68}" sibTransId="{ADBE88F7-4837-44AD-B88A-1C99822D603C}"/>
    <dgm:cxn modelId="{4F31F5F6-E383-43AA-BA6F-D51497C7989E}" type="presOf" srcId="{CE40AB05-FFF5-4AA9-8589-368B7423CC7E}" destId="{27F7EA9B-AECA-4FA8-9B29-ADA59B2B6AEE}" srcOrd="0" destOrd="0" presId="urn:microsoft.com/office/officeart/2005/8/layout/radial6"/>
    <dgm:cxn modelId="{11EFD9FA-54D1-41E5-AF1A-E965D1759DF7}" srcId="{96F2CA89-9731-4633-971D-9F84CE9A75F5}" destId="{2AA58A60-4786-4D77-BA10-268922B82FD3}" srcOrd="3" destOrd="0" parTransId="{D280A14A-041E-4138-9ECB-CA90630DCBE1}" sibTransId="{05E94734-AC34-4E61-84F9-3CC85D9F41C4}"/>
    <dgm:cxn modelId="{4AB1D14A-B20D-4221-8E9D-3B8B4FA6D2C9}" type="presParOf" srcId="{CF000093-27EA-45B4-91DC-E988B71A2702}" destId="{0E867287-8609-44E6-AC73-3F47B5D3FE4A}" srcOrd="0" destOrd="0" presId="urn:microsoft.com/office/officeart/2005/8/layout/radial6"/>
    <dgm:cxn modelId="{A4651F99-B6A5-4D32-A165-00FCEE39894E}" type="presParOf" srcId="{CF000093-27EA-45B4-91DC-E988B71A2702}" destId="{07CED9EB-B064-4FB6-87D0-A932EF84FD66}" srcOrd="1" destOrd="0" presId="urn:microsoft.com/office/officeart/2005/8/layout/radial6"/>
    <dgm:cxn modelId="{AEE1A2BE-1326-40F5-BA97-4AB527A318DE}" type="presParOf" srcId="{CF000093-27EA-45B4-91DC-E988B71A2702}" destId="{44A229D0-E75E-4883-B035-8FA5F3898DD0}" srcOrd="2" destOrd="0" presId="urn:microsoft.com/office/officeart/2005/8/layout/radial6"/>
    <dgm:cxn modelId="{0A5FF1A3-2E86-4E23-A083-677171AB2C07}" type="presParOf" srcId="{CF000093-27EA-45B4-91DC-E988B71A2702}" destId="{7CEAF57F-57FE-442B-842C-4199CA6B927D}" srcOrd="3" destOrd="0" presId="urn:microsoft.com/office/officeart/2005/8/layout/radial6"/>
    <dgm:cxn modelId="{26F14D30-191A-4F53-B56C-099BF6A198E2}" type="presParOf" srcId="{CF000093-27EA-45B4-91DC-E988B71A2702}" destId="{27F7EA9B-AECA-4FA8-9B29-ADA59B2B6AEE}" srcOrd="4" destOrd="0" presId="urn:microsoft.com/office/officeart/2005/8/layout/radial6"/>
    <dgm:cxn modelId="{CFF76B65-F631-4C15-9C6F-1B7E27452116}" type="presParOf" srcId="{CF000093-27EA-45B4-91DC-E988B71A2702}" destId="{1931D7C5-A5E7-4925-AA2A-8EBCAC4118F6}" srcOrd="5" destOrd="0" presId="urn:microsoft.com/office/officeart/2005/8/layout/radial6"/>
    <dgm:cxn modelId="{ADA39C8C-417F-4B02-AF9B-F22A28F3866D}" type="presParOf" srcId="{CF000093-27EA-45B4-91DC-E988B71A2702}" destId="{F1F03AFB-1C21-430D-9AC7-6DB3CDF4BB79}" srcOrd="6" destOrd="0" presId="urn:microsoft.com/office/officeart/2005/8/layout/radial6"/>
    <dgm:cxn modelId="{886E545D-9296-45CF-A4D2-DD1D6408DFAE}" type="presParOf" srcId="{CF000093-27EA-45B4-91DC-E988B71A2702}" destId="{4205BF74-87E0-48CA-AF79-D00770DFEE91}" srcOrd="7" destOrd="0" presId="urn:microsoft.com/office/officeart/2005/8/layout/radial6"/>
    <dgm:cxn modelId="{0DA03693-58F0-45E0-9615-E69EDD577C17}" type="presParOf" srcId="{CF000093-27EA-45B4-91DC-E988B71A2702}" destId="{EC62D620-E417-4B61-BB69-53501EFA9969}" srcOrd="8" destOrd="0" presId="urn:microsoft.com/office/officeart/2005/8/layout/radial6"/>
    <dgm:cxn modelId="{1253BEAF-17FA-4930-91B2-41946540A3DE}" type="presParOf" srcId="{CF000093-27EA-45B4-91DC-E988B71A2702}" destId="{B296DCE5-14B9-4921-A4E4-32E7675216E9}" srcOrd="9" destOrd="0" presId="urn:microsoft.com/office/officeart/2005/8/layout/radial6"/>
    <dgm:cxn modelId="{194E0BC8-A61B-4E1D-8F72-8E04A28BF992}" type="presParOf" srcId="{CF000093-27EA-45B4-91DC-E988B71A2702}" destId="{1988F59E-A3C5-482B-A5D1-358D0FBD3AF4}" srcOrd="10" destOrd="0" presId="urn:microsoft.com/office/officeart/2005/8/layout/radial6"/>
    <dgm:cxn modelId="{7C29C00A-14D9-4EEA-B961-C8BA81AED64B}" type="presParOf" srcId="{CF000093-27EA-45B4-91DC-E988B71A2702}" destId="{27E7AD2D-BE23-4E04-B07A-0A624F8C306B}" srcOrd="11" destOrd="0" presId="urn:microsoft.com/office/officeart/2005/8/layout/radial6"/>
    <dgm:cxn modelId="{F19A8770-B049-4B8D-B4A1-08546BA2AD7D}" type="presParOf" srcId="{CF000093-27EA-45B4-91DC-E988B71A2702}" destId="{C53A88B6-7FAF-4B37-807F-7E44660A5430}" srcOrd="12" destOrd="0" presId="urn:microsoft.com/office/officeart/2005/8/layout/radial6"/>
    <dgm:cxn modelId="{C8F3B64D-0A01-44D3-A2A6-04AB13366C1F}" type="presParOf" srcId="{CF000093-27EA-45B4-91DC-E988B71A2702}" destId="{1D77BBA4-F30B-44F7-B796-FA387DC13BBA}" srcOrd="13" destOrd="0" presId="urn:microsoft.com/office/officeart/2005/8/layout/radial6"/>
    <dgm:cxn modelId="{8508CC36-495D-4E02-A29F-54AE6309B169}" type="presParOf" srcId="{CF000093-27EA-45B4-91DC-E988B71A2702}" destId="{F7F577D8-B283-417A-94EE-E2A19CDA7558}" srcOrd="14" destOrd="0" presId="urn:microsoft.com/office/officeart/2005/8/layout/radial6"/>
    <dgm:cxn modelId="{0A70CA53-B142-43BE-A328-9570F1892934}" type="presParOf" srcId="{CF000093-27EA-45B4-91DC-E988B71A2702}" destId="{48AAC942-032A-4723-B325-72198970D801}" srcOrd="15" destOrd="0" presId="urn:microsoft.com/office/officeart/2005/8/layout/radial6"/>
    <dgm:cxn modelId="{D030820B-B642-42B7-9F01-112B4B157FC4}" type="presParOf" srcId="{CF000093-27EA-45B4-91DC-E988B71A2702}" destId="{A4354392-DF85-4E59-A449-181A4E4CE474}" srcOrd="16" destOrd="0" presId="urn:microsoft.com/office/officeart/2005/8/layout/radial6"/>
    <dgm:cxn modelId="{28D9EEDF-AE7C-408A-9DA7-80D40C34AB14}" type="presParOf" srcId="{CF000093-27EA-45B4-91DC-E988B71A2702}" destId="{7E5F4710-EF3C-43BF-9626-2A0C1BDBC09D}" srcOrd="17" destOrd="0" presId="urn:microsoft.com/office/officeart/2005/8/layout/radial6"/>
    <dgm:cxn modelId="{350DD026-2B6B-4EB4-9CDE-ED1C445F0007}" type="presParOf" srcId="{CF000093-27EA-45B4-91DC-E988B71A2702}" destId="{5F989D37-5EFA-41D0-AB27-4E0F79059068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951B2-04E8-4006-8BC3-2ED1AC2AC606}">
      <dsp:nvSpPr>
        <dsp:cNvPr id="0" name=""/>
        <dsp:cNvSpPr/>
      </dsp:nvSpPr>
      <dsp:spPr>
        <a:xfrm>
          <a:off x="-5798509" y="-888012"/>
          <a:ext cx="6907494" cy="6907494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14222D-6C74-4BC7-A1D8-E5712FED7A6D}">
      <dsp:nvSpPr>
        <dsp:cNvPr id="0" name=""/>
        <dsp:cNvSpPr/>
      </dsp:nvSpPr>
      <dsp:spPr>
        <a:xfrm>
          <a:off x="359972" y="233276"/>
          <a:ext cx="6164827" cy="466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64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Introduction</a:t>
          </a:r>
          <a:r>
            <a:rPr lang="en-US" sz="21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about</a:t>
          </a:r>
          <a:r>
            <a:rPr lang="en-US" sz="21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country</a:t>
          </a:r>
        </a:p>
      </dsp:txBody>
      <dsp:txXfrm>
        <a:off x="359972" y="233276"/>
        <a:ext cx="6164827" cy="466347"/>
      </dsp:txXfrm>
    </dsp:sp>
    <dsp:sp modelId="{9B915356-4458-4790-A9A8-7F058231E7F2}">
      <dsp:nvSpPr>
        <dsp:cNvPr id="0" name=""/>
        <dsp:cNvSpPr/>
      </dsp:nvSpPr>
      <dsp:spPr>
        <a:xfrm>
          <a:off x="68505" y="174983"/>
          <a:ext cx="582934" cy="58293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5000" r="-25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321F5-5A64-464D-BFCC-1525BC32EF0C}">
      <dsp:nvSpPr>
        <dsp:cNvPr id="0" name=""/>
        <dsp:cNvSpPr/>
      </dsp:nvSpPr>
      <dsp:spPr>
        <a:xfrm>
          <a:off x="782292" y="933208"/>
          <a:ext cx="5742507" cy="466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64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</a:t>
          </a: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History</a:t>
          </a:r>
        </a:p>
      </dsp:txBody>
      <dsp:txXfrm>
        <a:off x="782292" y="933208"/>
        <a:ext cx="5742507" cy="466347"/>
      </dsp:txXfrm>
    </dsp:sp>
    <dsp:sp modelId="{97F02BC0-4981-4120-B7A6-0759AF83AD4A}">
      <dsp:nvSpPr>
        <dsp:cNvPr id="0" name=""/>
        <dsp:cNvSpPr/>
      </dsp:nvSpPr>
      <dsp:spPr>
        <a:xfrm>
          <a:off x="490825" y="874915"/>
          <a:ext cx="582934" cy="58293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35000" r="-35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8A415-EA18-4CB0-A11F-9F6778C3180C}">
      <dsp:nvSpPr>
        <dsp:cNvPr id="0" name=""/>
        <dsp:cNvSpPr/>
      </dsp:nvSpPr>
      <dsp:spPr>
        <a:xfrm>
          <a:off x="1013721" y="1632628"/>
          <a:ext cx="5511078" cy="466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6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100" b="1" kern="1200" dirty="0">
              <a:solidFill>
                <a:schemeClr val="tx1"/>
              </a:solidFill>
            </a:rPr>
            <a:t>Geography</a:t>
          </a:r>
        </a:p>
      </dsp:txBody>
      <dsp:txXfrm>
        <a:off x="1013721" y="1632628"/>
        <a:ext cx="5511078" cy="466347"/>
      </dsp:txXfrm>
    </dsp:sp>
    <dsp:sp modelId="{D54527FA-66E6-49CF-9A89-C57814C1EA36}">
      <dsp:nvSpPr>
        <dsp:cNvPr id="0" name=""/>
        <dsp:cNvSpPr/>
      </dsp:nvSpPr>
      <dsp:spPr>
        <a:xfrm>
          <a:off x="722254" y="1574334"/>
          <a:ext cx="582934" cy="58293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t="-4000" b="-4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64BF3-9D2E-496B-B3A8-7FE1B0CCF242}">
      <dsp:nvSpPr>
        <dsp:cNvPr id="0" name=""/>
        <dsp:cNvSpPr/>
      </dsp:nvSpPr>
      <dsp:spPr>
        <a:xfrm>
          <a:off x="1087614" y="2332560"/>
          <a:ext cx="5437185" cy="466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64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</a:t>
          </a: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Politics</a:t>
          </a:r>
        </a:p>
      </dsp:txBody>
      <dsp:txXfrm>
        <a:off x="1087614" y="2332560"/>
        <a:ext cx="5437185" cy="466347"/>
      </dsp:txXfrm>
    </dsp:sp>
    <dsp:sp modelId="{8E7EF3D7-0AEB-4B98-B27D-04F02A1C53D9}">
      <dsp:nvSpPr>
        <dsp:cNvPr id="0" name=""/>
        <dsp:cNvSpPr/>
      </dsp:nvSpPr>
      <dsp:spPr>
        <a:xfrm>
          <a:off x="796147" y="2274267"/>
          <a:ext cx="582934" cy="582934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t="-7000" b="-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6EA04-5E1A-43BE-8BEB-497A81170089}">
      <dsp:nvSpPr>
        <dsp:cNvPr id="0" name=""/>
        <dsp:cNvSpPr/>
      </dsp:nvSpPr>
      <dsp:spPr>
        <a:xfrm>
          <a:off x="1000054" y="3019383"/>
          <a:ext cx="5511078" cy="466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64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Economy</a:t>
          </a:r>
        </a:p>
      </dsp:txBody>
      <dsp:txXfrm>
        <a:off x="1000054" y="3019383"/>
        <a:ext cx="5511078" cy="466347"/>
      </dsp:txXfrm>
    </dsp:sp>
    <dsp:sp modelId="{8A90FA7A-6C23-4CB9-8E4E-3C4CBDFD48F0}">
      <dsp:nvSpPr>
        <dsp:cNvPr id="0" name=""/>
        <dsp:cNvSpPr/>
      </dsp:nvSpPr>
      <dsp:spPr>
        <a:xfrm>
          <a:off x="722254" y="2974199"/>
          <a:ext cx="582934" cy="582934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l="-50000" r="-50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99836-8ABF-4897-A832-F6DD3947E0F6}">
      <dsp:nvSpPr>
        <dsp:cNvPr id="0" name=""/>
        <dsp:cNvSpPr/>
      </dsp:nvSpPr>
      <dsp:spPr>
        <a:xfrm>
          <a:off x="782292" y="3731912"/>
          <a:ext cx="5742507" cy="466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64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Demographics</a:t>
          </a:r>
        </a:p>
      </dsp:txBody>
      <dsp:txXfrm>
        <a:off x="782292" y="3731912"/>
        <a:ext cx="5742507" cy="466347"/>
      </dsp:txXfrm>
    </dsp:sp>
    <dsp:sp modelId="{89CD0B4E-B9A3-4792-AD53-271D1921747D}">
      <dsp:nvSpPr>
        <dsp:cNvPr id="0" name=""/>
        <dsp:cNvSpPr/>
      </dsp:nvSpPr>
      <dsp:spPr>
        <a:xfrm>
          <a:off x="490825" y="3673618"/>
          <a:ext cx="582934" cy="582934"/>
        </a:xfrm>
        <a:prstGeom prst="ellipse">
          <a:avLst/>
        </a:prstGeom>
        <a:blipFill rotWithShape="0"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 t="-1000" b="-1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90F51-AFD5-48F2-8A67-82F104BAA5B5}">
      <dsp:nvSpPr>
        <dsp:cNvPr id="0" name=""/>
        <dsp:cNvSpPr/>
      </dsp:nvSpPr>
      <dsp:spPr>
        <a:xfrm>
          <a:off x="359972" y="4431844"/>
          <a:ext cx="6164827" cy="466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64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Culture</a:t>
          </a:r>
        </a:p>
      </dsp:txBody>
      <dsp:txXfrm>
        <a:off x="359972" y="4431844"/>
        <a:ext cx="6164827" cy="466347"/>
      </dsp:txXfrm>
    </dsp:sp>
    <dsp:sp modelId="{15A3A147-D213-4916-B2DF-95173B2930A5}">
      <dsp:nvSpPr>
        <dsp:cNvPr id="0" name=""/>
        <dsp:cNvSpPr/>
      </dsp:nvSpPr>
      <dsp:spPr>
        <a:xfrm>
          <a:off x="68505" y="4373551"/>
          <a:ext cx="582934" cy="582934"/>
        </a:xfrm>
        <a:prstGeom prst="ellipse">
          <a:avLst/>
        </a:prstGeom>
        <a:blipFill rotWithShape="0">
          <a:blip xmlns:r="http://schemas.openxmlformats.org/officeDocument/2006/relationships" r:embed="rId8"/>
          <a:srcRect/>
          <a:stretch>
            <a:fillRect l="-39000" r="-39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89D37-5EFA-41D0-AB27-4E0F79059068}">
      <dsp:nvSpPr>
        <dsp:cNvPr id="0" name=""/>
        <dsp:cNvSpPr/>
      </dsp:nvSpPr>
      <dsp:spPr>
        <a:xfrm>
          <a:off x="1475312" y="459312"/>
          <a:ext cx="3145375" cy="3145375"/>
        </a:xfrm>
        <a:prstGeom prst="blockArc">
          <a:avLst>
            <a:gd name="adj1" fmla="val 12600000"/>
            <a:gd name="adj2" fmla="val 162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AC942-032A-4723-B325-72198970D801}">
      <dsp:nvSpPr>
        <dsp:cNvPr id="0" name=""/>
        <dsp:cNvSpPr/>
      </dsp:nvSpPr>
      <dsp:spPr>
        <a:xfrm>
          <a:off x="1489387" y="434400"/>
          <a:ext cx="3145375" cy="3145375"/>
        </a:xfrm>
        <a:prstGeom prst="blockArc">
          <a:avLst>
            <a:gd name="adj1" fmla="val 8903817"/>
            <a:gd name="adj2" fmla="val 12536009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A88B6-7FAF-4B37-807F-7E44660A5430}">
      <dsp:nvSpPr>
        <dsp:cNvPr id="0" name=""/>
        <dsp:cNvSpPr/>
      </dsp:nvSpPr>
      <dsp:spPr>
        <a:xfrm>
          <a:off x="1504556" y="459590"/>
          <a:ext cx="3145375" cy="3145375"/>
        </a:xfrm>
        <a:prstGeom prst="blockArc">
          <a:avLst>
            <a:gd name="adj1" fmla="val 5465405"/>
            <a:gd name="adj2" fmla="val 8969578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6DCE5-14B9-4921-A4E4-32E7675216E9}">
      <dsp:nvSpPr>
        <dsp:cNvPr id="0" name=""/>
        <dsp:cNvSpPr/>
      </dsp:nvSpPr>
      <dsp:spPr>
        <a:xfrm>
          <a:off x="1475312" y="459312"/>
          <a:ext cx="3145375" cy="3145375"/>
        </a:xfrm>
        <a:prstGeom prst="blockArc">
          <a:avLst>
            <a:gd name="adj1" fmla="val 1800000"/>
            <a:gd name="adj2" fmla="val 54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03AFB-1C21-430D-9AC7-6DB3CDF4BB79}">
      <dsp:nvSpPr>
        <dsp:cNvPr id="0" name=""/>
        <dsp:cNvSpPr/>
      </dsp:nvSpPr>
      <dsp:spPr>
        <a:xfrm>
          <a:off x="1475312" y="459312"/>
          <a:ext cx="3145375" cy="3145375"/>
        </a:xfrm>
        <a:prstGeom prst="blockArc">
          <a:avLst>
            <a:gd name="adj1" fmla="val 19800000"/>
            <a:gd name="adj2" fmla="val 18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AF57F-57FE-442B-842C-4199CA6B927D}">
      <dsp:nvSpPr>
        <dsp:cNvPr id="0" name=""/>
        <dsp:cNvSpPr/>
      </dsp:nvSpPr>
      <dsp:spPr>
        <a:xfrm>
          <a:off x="1475312" y="459312"/>
          <a:ext cx="3145375" cy="3145375"/>
        </a:xfrm>
        <a:prstGeom prst="blockArc">
          <a:avLst>
            <a:gd name="adj1" fmla="val 16200000"/>
            <a:gd name="adj2" fmla="val 198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67287-8609-44E6-AC73-3F47B5D3FE4A}">
      <dsp:nvSpPr>
        <dsp:cNvPr id="0" name=""/>
        <dsp:cNvSpPr/>
      </dsp:nvSpPr>
      <dsp:spPr>
        <a:xfrm>
          <a:off x="2343298" y="1327298"/>
          <a:ext cx="1409402" cy="1409402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tx1"/>
              </a:solidFill>
            </a:rPr>
            <a:t>Italy</a:t>
          </a:r>
        </a:p>
      </dsp:txBody>
      <dsp:txXfrm>
        <a:off x="2549700" y="1533700"/>
        <a:ext cx="996598" cy="996598"/>
      </dsp:txXfrm>
    </dsp:sp>
    <dsp:sp modelId="{07CED9EB-B064-4FB6-87D0-A932EF84FD66}">
      <dsp:nvSpPr>
        <dsp:cNvPr id="0" name=""/>
        <dsp:cNvSpPr/>
      </dsp:nvSpPr>
      <dsp:spPr>
        <a:xfrm>
          <a:off x="2554709" y="1538"/>
          <a:ext cx="986581" cy="986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tx1"/>
              </a:solidFill>
            </a:rPr>
            <a:t>Slovenia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2699190" y="146019"/>
        <a:ext cx="697619" cy="697619"/>
      </dsp:txXfrm>
    </dsp:sp>
    <dsp:sp modelId="{27F7EA9B-AECA-4FA8-9B29-ADA59B2B6AEE}">
      <dsp:nvSpPr>
        <dsp:cNvPr id="0" name=""/>
        <dsp:cNvSpPr/>
      </dsp:nvSpPr>
      <dsp:spPr>
        <a:xfrm>
          <a:off x="3885938" y="770123"/>
          <a:ext cx="986581" cy="986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tx1"/>
              </a:solidFill>
            </a:rPr>
            <a:t>San Marino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4030419" y="914604"/>
        <a:ext cx="697619" cy="697619"/>
      </dsp:txXfrm>
    </dsp:sp>
    <dsp:sp modelId="{4205BF74-87E0-48CA-AF79-D00770DFEE91}">
      <dsp:nvSpPr>
        <dsp:cNvPr id="0" name=""/>
        <dsp:cNvSpPr/>
      </dsp:nvSpPr>
      <dsp:spPr>
        <a:xfrm>
          <a:off x="3885938" y="2307294"/>
          <a:ext cx="986581" cy="986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tx1"/>
              </a:solidFill>
            </a:rPr>
            <a:t>Holy See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4030419" y="2451775"/>
        <a:ext cx="697619" cy="697619"/>
      </dsp:txXfrm>
    </dsp:sp>
    <dsp:sp modelId="{1988F59E-A3C5-482B-A5D1-358D0FBD3AF4}">
      <dsp:nvSpPr>
        <dsp:cNvPr id="0" name=""/>
        <dsp:cNvSpPr/>
      </dsp:nvSpPr>
      <dsp:spPr>
        <a:xfrm>
          <a:off x="2554709" y="3075879"/>
          <a:ext cx="986581" cy="986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tx1"/>
              </a:solidFill>
            </a:rPr>
            <a:t>France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2699190" y="3220360"/>
        <a:ext cx="697619" cy="697619"/>
      </dsp:txXfrm>
    </dsp:sp>
    <dsp:sp modelId="{1D77BBA4-F30B-44F7-B796-FA387DC13BBA}">
      <dsp:nvSpPr>
        <dsp:cNvPr id="0" name=""/>
        <dsp:cNvSpPr/>
      </dsp:nvSpPr>
      <dsp:spPr>
        <a:xfrm>
          <a:off x="1259577" y="2319322"/>
          <a:ext cx="986581" cy="986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tx1"/>
              </a:solidFill>
            </a:rPr>
            <a:t>Austria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1404058" y="2463803"/>
        <a:ext cx="697619" cy="697619"/>
      </dsp:txXfrm>
    </dsp:sp>
    <dsp:sp modelId="{A4354392-DF85-4E59-A449-181A4E4CE474}">
      <dsp:nvSpPr>
        <dsp:cNvPr id="0" name=""/>
        <dsp:cNvSpPr/>
      </dsp:nvSpPr>
      <dsp:spPr>
        <a:xfrm>
          <a:off x="1223480" y="770123"/>
          <a:ext cx="986581" cy="986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tx1"/>
              </a:solidFill>
            </a:rPr>
            <a:t>Switzerland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1367961" y="914604"/>
        <a:ext cx="697619" cy="697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" name="Google Shape;10;p17"/>
          <p:cNvSpPr/>
          <p:nvPr/>
        </p:nvSpPr>
        <p:spPr>
          <a:xfrm>
            <a:off x="0" y="2448300"/>
            <a:ext cx="9144000" cy="26952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17"/>
          <p:cNvCxnSpPr/>
          <p:nvPr/>
        </p:nvCxnSpPr>
        <p:spPr>
          <a:xfrm rot="10800000" flipH="1">
            <a:off x="11900" y="2529000"/>
            <a:ext cx="9144000" cy="23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2" name="Google Shape;12;p17"/>
          <p:cNvSpPr/>
          <p:nvPr/>
        </p:nvSpPr>
        <p:spPr>
          <a:xfrm>
            <a:off x="8441550" y="59525"/>
            <a:ext cx="642900" cy="60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7"/>
          <p:cNvSpPr txBox="1">
            <a:spLocks noGrp="1"/>
          </p:cNvSpPr>
          <p:nvPr>
            <p:ph type="title"/>
          </p:nvPr>
        </p:nvSpPr>
        <p:spPr>
          <a:xfrm>
            <a:off x="3679350" y="4269625"/>
            <a:ext cx="534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title" idx="2"/>
          </p:nvPr>
        </p:nvSpPr>
        <p:spPr>
          <a:xfrm>
            <a:off x="3679350" y="4663225"/>
            <a:ext cx="534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825" y="285377"/>
            <a:ext cx="5157057" cy="185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x6">
  <p:cSld name="Pictures x6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29"/>
          <p:cNvSpPr>
            <a:spLocks noGrp="1"/>
          </p:cNvSpPr>
          <p:nvPr>
            <p:ph type="pic" idx="2"/>
          </p:nvPr>
        </p:nvSpPr>
        <p:spPr>
          <a:xfrm>
            <a:off x="174021" y="1177007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5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9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9"/>
          <p:cNvSpPr>
            <a:spLocks noGrp="1"/>
          </p:cNvSpPr>
          <p:nvPr>
            <p:ph type="pic" idx="3"/>
          </p:nvPr>
        </p:nvSpPr>
        <p:spPr>
          <a:xfrm>
            <a:off x="3171954" y="1177007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9"/>
          <p:cNvSpPr>
            <a:spLocks noGrp="1"/>
          </p:cNvSpPr>
          <p:nvPr>
            <p:ph type="pic" idx="4"/>
          </p:nvPr>
        </p:nvSpPr>
        <p:spPr>
          <a:xfrm>
            <a:off x="174021" y="2889276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9"/>
          <p:cNvSpPr>
            <a:spLocks noGrp="1"/>
          </p:cNvSpPr>
          <p:nvPr>
            <p:ph type="pic" idx="5"/>
          </p:nvPr>
        </p:nvSpPr>
        <p:spPr>
          <a:xfrm>
            <a:off x="3171954" y="2889276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9"/>
          <p:cNvSpPr>
            <a:spLocks noGrp="1"/>
          </p:cNvSpPr>
          <p:nvPr>
            <p:ph type="pic" idx="6"/>
          </p:nvPr>
        </p:nvSpPr>
        <p:spPr>
          <a:xfrm>
            <a:off x="6169887" y="1173377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9"/>
          <p:cNvSpPr>
            <a:spLocks noGrp="1"/>
          </p:cNvSpPr>
          <p:nvPr>
            <p:ph type="pic" idx="7"/>
          </p:nvPr>
        </p:nvSpPr>
        <p:spPr>
          <a:xfrm>
            <a:off x="6169887" y="2885646"/>
            <a:ext cx="2851271" cy="15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body" idx="1"/>
          </p:nvPr>
        </p:nvSpPr>
        <p:spPr>
          <a:xfrm>
            <a:off x="174020" y="4551846"/>
            <a:ext cx="8847137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9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1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0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0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0633" y="1200150"/>
            <a:ext cx="6522733" cy="3532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0"/>
          <p:cNvSpPr>
            <a:spLocks noGrp="1"/>
          </p:cNvSpPr>
          <p:nvPr>
            <p:ph type="media" idx="2"/>
          </p:nvPr>
        </p:nvSpPr>
        <p:spPr>
          <a:xfrm>
            <a:off x="2412460" y="1420237"/>
            <a:ext cx="4319080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list (x6)">
  <p:cSld name="Numbered list (x6)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31"/>
          <p:cNvSpPr/>
          <p:nvPr/>
        </p:nvSpPr>
        <p:spPr>
          <a:xfrm>
            <a:off x="0" y="1214450"/>
            <a:ext cx="9144000" cy="39291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31"/>
          <p:cNvGrpSpPr/>
          <p:nvPr/>
        </p:nvGrpSpPr>
        <p:grpSpPr>
          <a:xfrm>
            <a:off x="725450" y="1717050"/>
            <a:ext cx="699000" cy="678600"/>
            <a:chOff x="725450" y="1793250"/>
            <a:chExt cx="699000" cy="678600"/>
          </a:xfrm>
        </p:grpSpPr>
        <p:sp>
          <p:nvSpPr>
            <p:cNvPr id="108" name="Google Shape;108;p31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1"/>
            <p:cNvSpPr txBox="1"/>
            <p:nvPr/>
          </p:nvSpPr>
          <p:spPr>
            <a:xfrm>
              <a:off x="776450" y="1916700"/>
              <a:ext cx="571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GB" sz="2100" b="1" i="0" u="none" strike="noStrike" cap="none">
                  <a:solidFill>
                    <a:srgbClr val="22BBEA"/>
                  </a:solidFill>
                  <a:latin typeface="Verdana"/>
                  <a:ea typeface="Verdana"/>
                  <a:cs typeface="Verdana"/>
                  <a:sym typeface="Verdana"/>
                </a:rPr>
                <a:t>01</a:t>
              </a:r>
              <a:endParaRPr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10" name="Google Shape;110;p31"/>
          <p:cNvSpPr/>
          <p:nvPr/>
        </p:nvSpPr>
        <p:spPr>
          <a:xfrm>
            <a:off x="725450" y="2780275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1"/>
          <p:cNvSpPr txBox="1"/>
          <p:nvPr/>
        </p:nvSpPr>
        <p:spPr>
          <a:xfrm>
            <a:off x="776450" y="2903725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02</a:t>
            </a:r>
            <a:endParaRPr sz="21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31"/>
          <p:cNvSpPr/>
          <p:nvPr/>
        </p:nvSpPr>
        <p:spPr>
          <a:xfrm>
            <a:off x="725450" y="3843500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1"/>
          <p:cNvSpPr txBox="1"/>
          <p:nvPr/>
        </p:nvSpPr>
        <p:spPr>
          <a:xfrm>
            <a:off x="776450" y="3966950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03</a:t>
            </a:r>
            <a:endParaRPr sz="21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14" name="Google Shape;114;p31"/>
          <p:cNvGrpSpPr/>
          <p:nvPr/>
        </p:nvGrpSpPr>
        <p:grpSpPr>
          <a:xfrm>
            <a:off x="4840250" y="1717050"/>
            <a:ext cx="699000" cy="678600"/>
            <a:chOff x="725450" y="1793250"/>
            <a:chExt cx="699000" cy="678600"/>
          </a:xfrm>
        </p:grpSpPr>
        <p:sp>
          <p:nvSpPr>
            <p:cNvPr id="115" name="Google Shape;115;p31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1"/>
            <p:cNvSpPr txBox="1"/>
            <p:nvPr/>
          </p:nvSpPr>
          <p:spPr>
            <a:xfrm>
              <a:off x="776450" y="1916700"/>
              <a:ext cx="571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GB" sz="2100" b="1" i="0" u="none" strike="noStrike" cap="none">
                  <a:solidFill>
                    <a:srgbClr val="22BBEA"/>
                  </a:solidFill>
                  <a:latin typeface="Verdana"/>
                  <a:ea typeface="Verdana"/>
                  <a:cs typeface="Verdana"/>
                  <a:sym typeface="Verdana"/>
                </a:rPr>
                <a:t>04</a:t>
              </a:r>
              <a:endParaRPr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17" name="Google Shape;117;p31"/>
          <p:cNvSpPr/>
          <p:nvPr/>
        </p:nvSpPr>
        <p:spPr>
          <a:xfrm>
            <a:off x="4840250" y="2780275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1"/>
          <p:cNvSpPr txBox="1"/>
          <p:nvPr/>
        </p:nvSpPr>
        <p:spPr>
          <a:xfrm>
            <a:off x="4891250" y="2903725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05</a:t>
            </a:r>
            <a:endParaRPr sz="21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p31"/>
          <p:cNvSpPr/>
          <p:nvPr/>
        </p:nvSpPr>
        <p:spPr>
          <a:xfrm>
            <a:off x="4840250" y="3843500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1"/>
          <p:cNvSpPr txBox="1"/>
          <p:nvPr/>
        </p:nvSpPr>
        <p:spPr>
          <a:xfrm>
            <a:off x="4891250" y="3966950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06</a:t>
            </a:r>
            <a:endParaRPr sz="21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1" name="Google Shape;121;p31"/>
          <p:cNvCxnSpPr/>
          <p:nvPr/>
        </p:nvCxnSpPr>
        <p:spPr>
          <a:xfrm rot="10800000">
            <a:off x="4189988" y="240100"/>
            <a:ext cx="12000" cy="5214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22" name="Google Shape;122;p31"/>
          <p:cNvSpPr txBox="1">
            <a:spLocks noGrp="1"/>
          </p:cNvSpPr>
          <p:nvPr>
            <p:ph type="body" idx="1"/>
          </p:nvPr>
        </p:nvSpPr>
        <p:spPr>
          <a:xfrm>
            <a:off x="1673225" y="1877256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2"/>
          </p:nvPr>
        </p:nvSpPr>
        <p:spPr>
          <a:xfrm>
            <a:off x="1673225" y="2938215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body" idx="3"/>
          </p:nvPr>
        </p:nvSpPr>
        <p:spPr>
          <a:xfrm>
            <a:off x="1673225" y="4003706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body" idx="4"/>
          </p:nvPr>
        </p:nvSpPr>
        <p:spPr>
          <a:xfrm>
            <a:off x="5723792" y="1877256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body" idx="5"/>
          </p:nvPr>
        </p:nvSpPr>
        <p:spPr>
          <a:xfrm>
            <a:off x="5723792" y="2938215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6"/>
          </p:nvPr>
        </p:nvSpPr>
        <p:spPr>
          <a:xfrm>
            <a:off x="5723792" y="3999174"/>
            <a:ext cx="1897063" cy="35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86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lection Process">
  <p:cSld name="Selection Proces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1" name="Google Shape;131;p32"/>
          <p:cNvCxnSpPr/>
          <p:nvPr/>
        </p:nvCxnSpPr>
        <p:spPr>
          <a:xfrm rot="10800000" flipH="1">
            <a:off x="457200" y="1607150"/>
            <a:ext cx="8262900" cy="24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2" name="Google Shape;132;p32"/>
          <p:cNvSpPr/>
          <p:nvPr/>
        </p:nvSpPr>
        <p:spPr>
          <a:xfrm>
            <a:off x="0" y="-51975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2"/>
          <p:cNvSpPr/>
          <p:nvPr/>
        </p:nvSpPr>
        <p:spPr>
          <a:xfrm>
            <a:off x="-2" y="2663364"/>
            <a:ext cx="9144000" cy="25374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3044" y="912538"/>
            <a:ext cx="1357515" cy="135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624" y="912541"/>
            <a:ext cx="1357515" cy="135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3841" y="912525"/>
            <a:ext cx="1357550" cy="13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3458" y="912539"/>
            <a:ext cx="1357515" cy="135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2"/>
          <p:cNvSpPr txBox="1"/>
          <p:nvPr/>
        </p:nvSpPr>
        <p:spPr>
          <a:xfrm>
            <a:off x="294467" y="109125"/>
            <a:ext cx="8849531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The different steps of PN’s Selection Process</a:t>
            </a:r>
            <a:endParaRPr sz="240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32"/>
          <p:cNvSpPr txBox="1"/>
          <p:nvPr/>
        </p:nvSpPr>
        <p:spPr>
          <a:xfrm>
            <a:off x="307364" y="2269928"/>
            <a:ext cx="223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Information Session</a:t>
            </a:r>
            <a:endParaRPr sz="13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32"/>
          <p:cNvSpPr txBox="1"/>
          <p:nvPr/>
        </p:nvSpPr>
        <p:spPr>
          <a:xfrm>
            <a:off x="2615950" y="2269928"/>
            <a:ext cx="18117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Written Exam</a:t>
            </a:r>
            <a:endParaRPr sz="1300" b="1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4506814" y="2269928"/>
            <a:ext cx="223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Individual Interview</a:t>
            </a:r>
            <a:endParaRPr sz="1300" b="0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32"/>
          <p:cNvSpPr txBox="1"/>
          <p:nvPr/>
        </p:nvSpPr>
        <p:spPr>
          <a:xfrm>
            <a:off x="6607216" y="2265592"/>
            <a:ext cx="223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Social Investigation</a:t>
            </a:r>
            <a:endParaRPr sz="1300" b="0" i="0" u="none" strike="noStrike" cap="none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566742" y="2886066"/>
            <a:ext cx="1721633" cy="204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2"/>
          </p:nvPr>
        </p:nvSpPr>
        <p:spPr>
          <a:xfrm>
            <a:off x="2660983" y="2894945"/>
            <a:ext cx="1721633" cy="204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body" idx="3"/>
          </p:nvPr>
        </p:nvSpPr>
        <p:spPr>
          <a:xfrm>
            <a:off x="4760105" y="2886066"/>
            <a:ext cx="1724218" cy="204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body" idx="4"/>
          </p:nvPr>
        </p:nvSpPr>
        <p:spPr>
          <a:xfrm>
            <a:off x="6861812" y="2894945"/>
            <a:ext cx="1721633" cy="204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to PN">
  <p:cSld name="Introduction to P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/>
          <p:nvPr/>
        </p:nvSpPr>
        <p:spPr>
          <a:xfrm>
            <a:off x="1" y="14"/>
            <a:ext cx="2940900" cy="51435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0" name="Google Shape;15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1400" y="459039"/>
            <a:ext cx="6790199" cy="480287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3"/>
          <p:cNvSpPr txBox="1"/>
          <p:nvPr/>
        </p:nvSpPr>
        <p:spPr>
          <a:xfrm>
            <a:off x="3023901" y="5901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Cambodia, Philippines, Vietnam</a:t>
            </a:r>
            <a:endParaRPr sz="2400" b="0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33"/>
          <p:cNvSpPr/>
          <p:nvPr/>
        </p:nvSpPr>
        <p:spPr>
          <a:xfrm rot="-533510">
            <a:off x="3936938" y="940587"/>
            <a:ext cx="863600" cy="2797930"/>
          </a:xfrm>
          <a:custGeom>
            <a:avLst/>
            <a:gdLst/>
            <a:ahLst/>
            <a:cxnLst/>
            <a:rect l="l" t="t" r="r" b="b"/>
            <a:pathLst>
              <a:path w="9781" h="84297" extrusionOk="0">
                <a:moveTo>
                  <a:pt x="9304" y="0"/>
                </a:moveTo>
                <a:cubicBezTo>
                  <a:pt x="9304" y="3981"/>
                  <a:pt x="6111" y="7295"/>
                  <a:pt x="4542" y="10954"/>
                </a:cubicBezTo>
                <a:cubicBezTo>
                  <a:pt x="1610" y="17793"/>
                  <a:pt x="693" y="25434"/>
                  <a:pt x="256" y="32862"/>
                </a:cubicBezTo>
                <a:cubicBezTo>
                  <a:pt x="-767" y="50268"/>
                  <a:pt x="4260" y="67758"/>
                  <a:pt x="9781" y="84297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3"/>
          <p:cNvSpPr/>
          <p:nvPr/>
        </p:nvSpPr>
        <p:spPr>
          <a:xfrm rot="9185825">
            <a:off x="5565290" y="1311081"/>
            <a:ext cx="2081259" cy="1042696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280651" y="347417"/>
            <a:ext cx="2379600" cy="4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is a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French non-profit organization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created in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2005,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which intends to enable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young underprivileged people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to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build their employability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through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education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 the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digital industry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and leverage their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potential </a:t>
            </a:r>
            <a:endParaRPr sz="115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willpower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 Our organization’s final aspiration is to allow them and their family to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escape poverty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in a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sustainable way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and contribute to the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social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economic development 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of their country. Passerelles numériques operates in 3 Asian countries: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Cambodi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a, 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Philippines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and</a:t>
            </a:r>
            <a:r>
              <a:rPr lang="en-GB" sz="115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Vietnam</a:t>
            </a:r>
            <a:r>
              <a:rPr lang="en-GB" sz="11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1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33"/>
          <p:cNvSpPr/>
          <p:nvPr/>
        </p:nvSpPr>
        <p:spPr>
          <a:xfrm rot="-6005595">
            <a:off x="5381259" y="1188003"/>
            <a:ext cx="2601814" cy="1664465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C Timeline">
  <p:cSld name="PNC Timelin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58" name="Google Shape;158;p34"/>
          <p:cNvCxnSpPr/>
          <p:nvPr/>
        </p:nvCxnSpPr>
        <p:spPr>
          <a:xfrm rot="10800000">
            <a:off x="6019675" y="0"/>
            <a:ext cx="12000" cy="501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34"/>
          <p:cNvSpPr/>
          <p:nvPr/>
        </p:nvSpPr>
        <p:spPr>
          <a:xfrm>
            <a:off x="0" y="3733450"/>
            <a:ext cx="9144000" cy="14100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102425" y="3950100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Cambodia</a:t>
            </a:r>
            <a:endParaRPr sz="24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" name="Google Shape;161;p34"/>
          <p:cNvSpPr txBox="1"/>
          <p:nvPr/>
        </p:nvSpPr>
        <p:spPr>
          <a:xfrm>
            <a:off x="6311047" y="263531"/>
            <a:ext cx="2385481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Passerelles numériques' first program in Phnom Penh, with 25 students. One major in SNA (System &amp; Network Administration)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62" name="Google Shape;162;p34"/>
          <p:cNvCxnSpPr/>
          <p:nvPr/>
        </p:nvCxnSpPr>
        <p:spPr>
          <a:xfrm rot="10800000">
            <a:off x="6024475" y="4036300"/>
            <a:ext cx="0" cy="1158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3" name="Google Shape;163;p34"/>
          <p:cNvGrpSpPr/>
          <p:nvPr/>
        </p:nvGrpSpPr>
        <p:grpSpPr>
          <a:xfrm>
            <a:off x="5688583" y="226167"/>
            <a:ext cx="1082257" cy="587803"/>
            <a:chOff x="725450" y="1793250"/>
            <a:chExt cx="1198513" cy="678600"/>
          </a:xfrm>
        </p:grpSpPr>
        <p:sp>
          <p:nvSpPr>
            <p:cNvPr id="164" name="Google Shape;164;p3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2005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66" name="Google Shape;166;p34"/>
          <p:cNvGrpSpPr/>
          <p:nvPr/>
        </p:nvGrpSpPr>
        <p:grpSpPr>
          <a:xfrm>
            <a:off x="5688583" y="925471"/>
            <a:ext cx="1082257" cy="587803"/>
            <a:chOff x="725450" y="1793250"/>
            <a:chExt cx="1198513" cy="678600"/>
          </a:xfrm>
        </p:grpSpPr>
        <p:sp>
          <p:nvSpPr>
            <p:cNvPr id="167" name="Google Shape;167;p3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2007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69" name="Google Shape;169;p34"/>
          <p:cNvGrpSpPr/>
          <p:nvPr/>
        </p:nvGrpSpPr>
        <p:grpSpPr>
          <a:xfrm>
            <a:off x="5688583" y="1624763"/>
            <a:ext cx="1082257" cy="587803"/>
            <a:chOff x="725450" y="1793250"/>
            <a:chExt cx="1198513" cy="678600"/>
          </a:xfrm>
        </p:grpSpPr>
        <p:sp>
          <p:nvSpPr>
            <p:cNvPr id="170" name="Google Shape;170;p3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2009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72" name="Google Shape;172;p34"/>
          <p:cNvGrpSpPr/>
          <p:nvPr/>
        </p:nvGrpSpPr>
        <p:grpSpPr>
          <a:xfrm>
            <a:off x="5688583" y="2324077"/>
            <a:ext cx="1082257" cy="587803"/>
            <a:chOff x="725450" y="1793250"/>
            <a:chExt cx="1198513" cy="678600"/>
          </a:xfrm>
        </p:grpSpPr>
        <p:sp>
          <p:nvSpPr>
            <p:cNvPr id="173" name="Google Shape;173;p3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2011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75" name="Google Shape;175;p34"/>
          <p:cNvGrpSpPr/>
          <p:nvPr/>
        </p:nvGrpSpPr>
        <p:grpSpPr>
          <a:xfrm>
            <a:off x="5688597" y="3023397"/>
            <a:ext cx="1082257" cy="587803"/>
            <a:chOff x="725450" y="1793250"/>
            <a:chExt cx="1198513" cy="678600"/>
          </a:xfrm>
        </p:grpSpPr>
        <p:sp>
          <p:nvSpPr>
            <p:cNvPr id="176" name="Google Shape;176;p3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2014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78" name="Google Shape;178;p34"/>
          <p:cNvGrpSpPr/>
          <p:nvPr/>
        </p:nvGrpSpPr>
        <p:grpSpPr>
          <a:xfrm>
            <a:off x="5688597" y="3722700"/>
            <a:ext cx="1082257" cy="587803"/>
            <a:chOff x="725450" y="1793250"/>
            <a:chExt cx="1198513" cy="678600"/>
          </a:xfrm>
        </p:grpSpPr>
        <p:sp>
          <p:nvSpPr>
            <p:cNvPr id="179" name="Google Shape;179;p3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2015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81" name="Google Shape;181;p34"/>
          <p:cNvGrpSpPr/>
          <p:nvPr/>
        </p:nvGrpSpPr>
        <p:grpSpPr>
          <a:xfrm>
            <a:off x="5688597" y="4421992"/>
            <a:ext cx="1082257" cy="587803"/>
            <a:chOff x="725450" y="1793250"/>
            <a:chExt cx="1198513" cy="678600"/>
          </a:xfrm>
        </p:grpSpPr>
        <p:sp>
          <p:nvSpPr>
            <p:cNvPr id="182" name="Google Shape;182;p3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2016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84" name="Google Shape;184;p34"/>
          <p:cNvSpPr txBox="1"/>
          <p:nvPr/>
        </p:nvSpPr>
        <p:spPr>
          <a:xfrm>
            <a:off x="6310052" y="964547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Inauguration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PNC building and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graduation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6315541" y="1583791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 of a second major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WEP (Web Programming)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6319780" y="2478007"/>
            <a:ext cx="2561400" cy="37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For the 1st time, a total of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100 students join our 2-year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6330503" y="2964132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PNC’s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Career Forum</a:t>
            </a:r>
            <a:endParaRPr sz="105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6319780" y="3695511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PNC celebrates its </a:t>
            </a:r>
            <a:r>
              <a:rPr lang="en-GB" sz="105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ten years anniversary</a:t>
            </a:r>
            <a:endParaRPr sz="105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6319780" y="4396659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Launch of the ‘Openh’ Project</a:t>
            </a: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, a vast program to update the curriculum of the 2-year training</a:t>
            </a:r>
            <a:endParaRPr sz="10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0"/>
            <a:ext cx="5314472" cy="375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/>
          <p:nvPr/>
        </p:nvSpPr>
        <p:spPr>
          <a:xfrm rot="8202143">
            <a:off x="2200121" y="1958787"/>
            <a:ext cx="914230" cy="270782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4"/>
          <p:cNvSpPr txBox="1"/>
          <p:nvPr/>
        </p:nvSpPr>
        <p:spPr>
          <a:xfrm>
            <a:off x="2478190" y="1219424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Phnom Penh</a:t>
            </a:r>
            <a:endParaRPr sz="105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3600" y="109125"/>
            <a:ext cx="509099" cy="5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P Timeline">
  <p:cSld name="PNP Timelin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96" name="Google Shape;196;p35"/>
          <p:cNvCxnSpPr/>
          <p:nvPr/>
        </p:nvCxnSpPr>
        <p:spPr>
          <a:xfrm rot="10800000">
            <a:off x="6019675" y="0"/>
            <a:ext cx="12000" cy="501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p35"/>
          <p:cNvSpPr/>
          <p:nvPr/>
        </p:nvSpPr>
        <p:spPr>
          <a:xfrm>
            <a:off x="0" y="3722725"/>
            <a:ext cx="9144000" cy="14208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102425" y="3950100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Philippines</a:t>
            </a:r>
            <a:endParaRPr sz="24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99" name="Google Shape;199;p35"/>
          <p:cNvGrpSpPr/>
          <p:nvPr/>
        </p:nvGrpSpPr>
        <p:grpSpPr>
          <a:xfrm>
            <a:off x="5688583" y="226167"/>
            <a:ext cx="1082257" cy="587803"/>
            <a:chOff x="725450" y="1793250"/>
            <a:chExt cx="1198513" cy="678600"/>
          </a:xfrm>
        </p:grpSpPr>
        <p:sp>
          <p:nvSpPr>
            <p:cNvPr id="200" name="Google Shape;200;p3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2009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02" name="Google Shape;202;p35"/>
          <p:cNvGrpSpPr/>
          <p:nvPr/>
        </p:nvGrpSpPr>
        <p:grpSpPr>
          <a:xfrm>
            <a:off x="5688583" y="925471"/>
            <a:ext cx="1082257" cy="587803"/>
            <a:chOff x="725450" y="1793250"/>
            <a:chExt cx="1198513" cy="678600"/>
          </a:xfrm>
        </p:grpSpPr>
        <p:sp>
          <p:nvSpPr>
            <p:cNvPr id="203" name="Google Shape;203;p3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2012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05" name="Google Shape;205;p35"/>
          <p:cNvGrpSpPr/>
          <p:nvPr/>
        </p:nvGrpSpPr>
        <p:grpSpPr>
          <a:xfrm>
            <a:off x="5688583" y="1624763"/>
            <a:ext cx="1082257" cy="587803"/>
            <a:chOff x="725450" y="1793250"/>
            <a:chExt cx="1198513" cy="678600"/>
          </a:xfrm>
        </p:grpSpPr>
        <p:sp>
          <p:nvSpPr>
            <p:cNvPr id="206" name="Google Shape;206;p3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2013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08" name="Google Shape;208;p35"/>
          <p:cNvGrpSpPr/>
          <p:nvPr/>
        </p:nvGrpSpPr>
        <p:grpSpPr>
          <a:xfrm>
            <a:off x="5688583" y="2324077"/>
            <a:ext cx="1082257" cy="587803"/>
            <a:chOff x="725450" y="1793250"/>
            <a:chExt cx="1198513" cy="678600"/>
          </a:xfrm>
        </p:grpSpPr>
        <p:sp>
          <p:nvSpPr>
            <p:cNvPr id="209" name="Google Shape;209;p3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2014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11" name="Google Shape;211;p35"/>
          <p:cNvGrpSpPr/>
          <p:nvPr/>
        </p:nvGrpSpPr>
        <p:grpSpPr>
          <a:xfrm>
            <a:off x="5688597" y="3023397"/>
            <a:ext cx="1082257" cy="587803"/>
            <a:chOff x="725450" y="1793250"/>
            <a:chExt cx="1198513" cy="678600"/>
          </a:xfrm>
        </p:grpSpPr>
        <p:sp>
          <p:nvSpPr>
            <p:cNvPr id="212" name="Google Shape;212;p3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2015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14" name="Google Shape;214;p35"/>
          <p:cNvSpPr txBox="1"/>
          <p:nvPr/>
        </p:nvSpPr>
        <p:spPr>
          <a:xfrm>
            <a:off x="6320800" y="1003525"/>
            <a:ext cx="2418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graduation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24 students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6319780" y="1605719"/>
            <a:ext cx="26919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For the 1st time, a total of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90 students join our program</a:t>
            </a:r>
            <a:endParaRPr sz="11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6330503" y="2324128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PNP celebrates its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5-year anniversary</a:t>
            </a:r>
            <a:endParaRPr sz="105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6319780" y="2993307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 of an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innovative new program 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with a pilot class (47 students)</a:t>
            </a:r>
            <a:endParaRPr sz="105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761" y="-12053"/>
            <a:ext cx="5349999" cy="378418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6319780" y="285116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 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of PN’s 2nd program in Cebu with 24 students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35"/>
          <p:cNvSpPr/>
          <p:nvPr/>
        </p:nvSpPr>
        <p:spPr>
          <a:xfrm rot="9913479" flipH="1">
            <a:off x="3436001" y="1627827"/>
            <a:ext cx="914230" cy="570659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2993887" y="1215200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Cebu</a:t>
            </a:r>
            <a:endParaRPr sz="105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V Timeline">
  <p:cSld name="PNV Timelin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6"/>
          <p:cNvCxnSpPr/>
          <p:nvPr/>
        </p:nvCxnSpPr>
        <p:spPr>
          <a:xfrm rot="10800000">
            <a:off x="6012474" y="0"/>
            <a:ext cx="12000" cy="501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5" name="Google Shape;225;p36"/>
          <p:cNvSpPr/>
          <p:nvPr/>
        </p:nvSpPr>
        <p:spPr>
          <a:xfrm>
            <a:off x="0" y="3733450"/>
            <a:ext cx="9144000" cy="14100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102425" y="3950100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Vietnam</a:t>
            </a:r>
            <a:endParaRPr sz="24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6320800" y="304225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PN’s 3rd program in Danang with 30 students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28" name="Google Shape;228;p36"/>
          <p:cNvCxnSpPr/>
          <p:nvPr/>
        </p:nvCxnSpPr>
        <p:spPr>
          <a:xfrm rot="10800000">
            <a:off x="6024475" y="4036300"/>
            <a:ext cx="0" cy="1158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9" name="Google Shape;229;p36"/>
          <p:cNvGrpSpPr/>
          <p:nvPr/>
        </p:nvGrpSpPr>
        <p:grpSpPr>
          <a:xfrm>
            <a:off x="5688583" y="226167"/>
            <a:ext cx="1082257" cy="587803"/>
            <a:chOff x="725450" y="1793250"/>
            <a:chExt cx="1198513" cy="678600"/>
          </a:xfrm>
        </p:grpSpPr>
        <p:sp>
          <p:nvSpPr>
            <p:cNvPr id="230" name="Google Shape;230;p3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2010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32" name="Google Shape;232;p36"/>
          <p:cNvGrpSpPr/>
          <p:nvPr/>
        </p:nvGrpSpPr>
        <p:grpSpPr>
          <a:xfrm>
            <a:off x="5688583" y="925471"/>
            <a:ext cx="1082257" cy="587803"/>
            <a:chOff x="725450" y="1793250"/>
            <a:chExt cx="1198513" cy="678600"/>
          </a:xfrm>
        </p:grpSpPr>
        <p:sp>
          <p:nvSpPr>
            <p:cNvPr id="233" name="Google Shape;233;p3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2012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35" name="Google Shape;235;p36"/>
          <p:cNvGrpSpPr/>
          <p:nvPr/>
        </p:nvGrpSpPr>
        <p:grpSpPr>
          <a:xfrm>
            <a:off x="5688583" y="1624763"/>
            <a:ext cx="1082257" cy="587803"/>
            <a:chOff x="725450" y="1793250"/>
            <a:chExt cx="1198513" cy="678600"/>
          </a:xfrm>
        </p:grpSpPr>
        <p:sp>
          <p:nvSpPr>
            <p:cNvPr id="236" name="Google Shape;236;p3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2013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38" name="Google Shape;238;p36"/>
          <p:cNvGrpSpPr/>
          <p:nvPr/>
        </p:nvGrpSpPr>
        <p:grpSpPr>
          <a:xfrm>
            <a:off x="5688583" y="2324077"/>
            <a:ext cx="1082257" cy="587803"/>
            <a:chOff x="725450" y="1793250"/>
            <a:chExt cx="1198513" cy="678600"/>
          </a:xfrm>
        </p:grpSpPr>
        <p:sp>
          <p:nvSpPr>
            <p:cNvPr id="239" name="Google Shape;239;p3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2014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41" name="Google Shape;241;p36"/>
          <p:cNvGrpSpPr/>
          <p:nvPr/>
        </p:nvGrpSpPr>
        <p:grpSpPr>
          <a:xfrm>
            <a:off x="5688597" y="3023397"/>
            <a:ext cx="1082257" cy="587803"/>
            <a:chOff x="725450" y="1793250"/>
            <a:chExt cx="1198513" cy="678600"/>
          </a:xfrm>
        </p:grpSpPr>
        <p:sp>
          <p:nvSpPr>
            <p:cNvPr id="242" name="Google Shape;242;p3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2015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44" name="Google Shape;244;p36"/>
          <p:cNvGrpSpPr/>
          <p:nvPr/>
        </p:nvGrpSpPr>
        <p:grpSpPr>
          <a:xfrm>
            <a:off x="5688597" y="3722700"/>
            <a:ext cx="1082257" cy="587803"/>
            <a:chOff x="725450" y="1793250"/>
            <a:chExt cx="1198513" cy="678600"/>
          </a:xfrm>
        </p:grpSpPr>
        <p:sp>
          <p:nvSpPr>
            <p:cNvPr id="245" name="Google Shape;245;p3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2016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47" name="Google Shape;247;p36"/>
          <p:cNvGrpSpPr/>
          <p:nvPr/>
        </p:nvGrpSpPr>
        <p:grpSpPr>
          <a:xfrm>
            <a:off x="5688597" y="4421992"/>
            <a:ext cx="1082257" cy="587803"/>
            <a:chOff x="725450" y="1793250"/>
            <a:chExt cx="1198513" cy="678600"/>
          </a:xfrm>
        </p:grpSpPr>
        <p:sp>
          <p:nvSpPr>
            <p:cNvPr id="248" name="Google Shape;248;p3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6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2017</a:t>
              </a:r>
              <a:endParaRPr sz="11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50" name="Google Shape;250;p36"/>
          <p:cNvSpPr txBox="1"/>
          <p:nvPr/>
        </p:nvSpPr>
        <p:spPr>
          <a:xfrm>
            <a:off x="6320800" y="1003525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graduation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27 students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6310141" y="1616410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Decision to propose 2 majors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DeV and WeB. WeB replaces SNA</a:t>
            </a: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316387" y="2306181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PNV is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operating completely independently</a:t>
            </a: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for all its activities</a:t>
            </a:r>
            <a:endParaRPr sz="105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6316101" y="3015084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PNV celebrates its </a:t>
            </a:r>
            <a:r>
              <a:rPr lang="en-GB" sz="105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five years’ anniversary</a:t>
            </a:r>
            <a:endParaRPr sz="105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6329185" y="3703087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Launch of the </a:t>
            </a:r>
            <a:r>
              <a:rPr lang="en-GB" sz="105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new training</a:t>
            </a: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with the Danang College of Technology</a:t>
            </a:r>
            <a:endParaRPr sz="10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6310141" y="4388654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New partnership </a:t>
            </a:r>
            <a:r>
              <a:rPr lang="en-GB" sz="105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with Danang Vocational Training College</a:t>
            </a:r>
            <a:endParaRPr sz="105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9"/>
            <a:ext cx="5314472" cy="375905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/>
          <p:nvPr/>
        </p:nvSpPr>
        <p:spPr>
          <a:xfrm rot="5746924" flipH="1">
            <a:off x="2653867" y="1361367"/>
            <a:ext cx="557846" cy="188325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2707372" y="735925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Danang</a:t>
            </a:r>
            <a:endParaRPr sz="1050" b="1" i="0" u="none" strike="noStrike" cap="none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olumns x2">
  <p:cSld name="Text columns x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20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858891" y="1354218"/>
            <a:ext cx="3637248" cy="319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55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2"/>
          </p:nvPr>
        </p:nvSpPr>
        <p:spPr>
          <a:xfrm>
            <a:off x="4671612" y="1354218"/>
            <a:ext cx="3637248" cy="319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0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olumns x3">
  <p:cSld name="Text columns x3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21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822938" y="992221"/>
            <a:ext cx="2383614" cy="363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2"/>
          </p:nvPr>
        </p:nvSpPr>
        <p:spPr>
          <a:xfrm>
            <a:off x="3353751" y="992221"/>
            <a:ext cx="2383614" cy="363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3"/>
          </p:nvPr>
        </p:nvSpPr>
        <p:spPr>
          <a:xfrm>
            <a:off x="5884564" y="992222"/>
            <a:ext cx="2383614" cy="363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50332" cy="5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+ text ">
  <p:cSld name="Picture + text 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1"/>
          </p:nvPr>
        </p:nvSpPr>
        <p:spPr>
          <a:xfrm>
            <a:off x="4572000" y="1413173"/>
            <a:ext cx="3943350" cy="279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93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3"/>
          <p:cNvSpPr>
            <a:spLocks noGrp="1"/>
          </p:cNvSpPr>
          <p:nvPr>
            <p:ph type="pic" idx="2"/>
          </p:nvPr>
        </p:nvSpPr>
        <p:spPr>
          <a:xfrm>
            <a:off x="628650" y="1405250"/>
            <a:ext cx="3585523" cy="279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86700" cy="67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3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3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x1">
  <p:cSld name="Picture x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25"/>
          <p:cNvSpPr>
            <a:spLocks noGrp="1"/>
          </p:cNvSpPr>
          <p:nvPr>
            <p:ph type="pic" idx="2"/>
          </p:nvPr>
        </p:nvSpPr>
        <p:spPr>
          <a:xfrm>
            <a:off x="1472540" y="1238616"/>
            <a:ext cx="6163294" cy="342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6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1"/>
          </p:nvPr>
        </p:nvSpPr>
        <p:spPr>
          <a:xfrm>
            <a:off x="1472540" y="4679907"/>
            <a:ext cx="6163293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25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x2">
  <p:cSld name="Pictures x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26"/>
          <p:cNvSpPr>
            <a:spLocks noGrp="1"/>
          </p:cNvSpPr>
          <p:nvPr>
            <p:ph type="pic" idx="2"/>
          </p:nvPr>
        </p:nvSpPr>
        <p:spPr>
          <a:xfrm>
            <a:off x="737978" y="1271530"/>
            <a:ext cx="3584641" cy="307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86700" cy="60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3"/>
          </p:nvPr>
        </p:nvSpPr>
        <p:spPr>
          <a:xfrm>
            <a:off x="4794722" y="1271530"/>
            <a:ext cx="3584641" cy="307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26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1"/>
          </p:nvPr>
        </p:nvSpPr>
        <p:spPr>
          <a:xfrm>
            <a:off x="737979" y="4551846"/>
            <a:ext cx="7641384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6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x3">
  <p:cSld name="Pictures x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2"/>
          </p:nvPr>
        </p:nvSpPr>
        <p:spPr>
          <a:xfrm>
            <a:off x="798291" y="1543126"/>
            <a:ext cx="2409368" cy="2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9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7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7"/>
          <p:cNvSpPr>
            <a:spLocks noGrp="1"/>
          </p:cNvSpPr>
          <p:nvPr>
            <p:ph type="pic" idx="3"/>
          </p:nvPr>
        </p:nvSpPr>
        <p:spPr>
          <a:xfrm>
            <a:off x="3374576" y="1543125"/>
            <a:ext cx="2409368" cy="2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7"/>
          <p:cNvSpPr>
            <a:spLocks noGrp="1"/>
          </p:cNvSpPr>
          <p:nvPr>
            <p:ph type="pic" idx="4"/>
          </p:nvPr>
        </p:nvSpPr>
        <p:spPr>
          <a:xfrm>
            <a:off x="5950861" y="1543126"/>
            <a:ext cx="2409368" cy="2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798291" y="4551846"/>
            <a:ext cx="7581072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7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x4">
  <p:cSld name="Pictures x4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28"/>
          <p:cNvSpPr>
            <a:spLocks noGrp="1"/>
          </p:cNvSpPr>
          <p:nvPr>
            <p:ph type="pic" idx="2"/>
          </p:nvPr>
        </p:nvSpPr>
        <p:spPr>
          <a:xfrm>
            <a:off x="1241557" y="1146899"/>
            <a:ext cx="3199814" cy="177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65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8"/>
          <p:cNvSpPr/>
          <p:nvPr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8"/>
          <p:cNvSpPr>
            <a:spLocks noGrp="1"/>
          </p:cNvSpPr>
          <p:nvPr>
            <p:ph type="pic" idx="3"/>
          </p:nvPr>
        </p:nvSpPr>
        <p:spPr>
          <a:xfrm>
            <a:off x="4643251" y="1146899"/>
            <a:ext cx="3199814" cy="177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>
            <a:spLocks noGrp="1"/>
          </p:cNvSpPr>
          <p:nvPr>
            <p:ph type="pic" idx="4"/>
          </p:nvPr>
        </p:nvSpPr>
        <p:spPr>
          <a:xfrm>
            <a:off x="1241557" y="3084799"/>
            <a:ext cx="3199814" cy="177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8"/>
          <p:cNvSpPr>
            <a:spLocks noGrp="1"/>
          </p:cNvSpPr>
          <p:nvPr>
            <p:ph type="pic" idx="5"/>
          </p:nvPr>
        </p:nvSpPr>
        <p:spPr>
          <a:xfrm>
            <a:off x="4643251" y="3084799"/>
            <a:ext cx="3199814" cy="177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8"/>
          <p:cNvSpPr/>
          <p:nvPr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" name="Google Shape;7;p1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503600" y="109132"/>
            <a:ext cx="509099" cy="50978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www.passerellesnumeriques.org/" TargetMode="External"/><Relationship Id="rId7" Type="http://schemas.openxmlformats.org/officeDocument/2006/relationships/hyperlink" Target="https://twitter.com/passerellesnume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www.youtube.com/user/PasserellesNumerique" TargetMode="External"/><Relationship Id="rId5" Type="http://schemas.openxmlformats.org/officeDocument/2006/relationships/hyperlink" Target="https://www.linkedin.com/company/passerellesnum-riques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hyperlink" Target="https://www.facebook.com/passerelles.numeriqu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1"/>
          <p:cNvCxnSpPr/>
          <p:nvPr/>
        </p:nvCxnSpPr>
        <p:spPr>
          <a:xfrm rot="10800000" flipH="1">
            <a:off x="11900" y="2529000"/>
            <a:ext cx="9144000" cy="23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64" name="Google Shape;264;p1"/>
          <p:cNvSpPr/>
          <p:nvPr/>
        </p:nvSpPr>
        <p:spPr>
          <a:xfrm>
            <a:off x="8441550" y="59525"/>
            <a:ext cx="642900" cy="60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 txBox="1">
            <a:spLocks noGrp="1"/>
          </p:cNvSpPr>
          <p:nvPr>
            <p:ph type="title" idx="2"/>
          </p:nvPr>
        </p:nvSpPr>
        <p:spPr>
          <a:xfrm>
            <a:off x="0" y="3495990"/>
            <a:ext cx="683881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i="0" dirty="0"/>
              <a:t>Free Design, Free Idea </a:t>
            </a:r>
            <a:endParaRPr sz="3200" b="1" i="0" dirty="0"/>
          </a:p>
        </p:txBody>
      </p:sp>
      <p:sp>
        <p:nvSpPr>
          <p:cNvPr id="266" name="Google Shape;266;p1"/>
          <p:cNvSpPr txBox="1">
            <a:spLocks noGrp="1"/>
          </p:cNvSpPr>
          <p:nvPr>
            <p:ph type="title"/>
          </p:nvPr>
        </p:nvSpPr>
        <p:spPr>
          <a:xfrm>
            <a:off x="11900" y="4287596"/>
            <a:ext cx="628823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dirty="0"/>
              <a:t>Deadline: 01/05/2022 ( one week)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6033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8240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40160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678721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514600" y="45370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about country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8FD8C-0D40-4681-B049-AB4EAFD1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293395"/>
            <a:ext cx="2667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0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15"/>
          <p:cNvGrpSpPr/>
          <p:nvPr/>
        </p:nvGrpSpPr>
        <p:grpSpPr>
          <a:xfrm>
            <a:off x="0" y="-1"/>
            <a:ext cx="9144000" cy="4984176"/>
            <a:chOff x="0" y="-1"/>
            <a:chExt cx="9144000" cy="4984176"/>
          </a:xfrm>
        </p:grpSpPr>
        <p:grpSp>
          <p:nvGrpSpPr>
            <p:cNvPr id="289" name="Google Shape;289;p15"/>
            <p:cNvGrpSpPr/>
            <p:nvPr/>
          </p:nvGrpSpPr>
          <p:grpSpPr>
            <a:xfrm>
              <a:off x="0" y="-1"/>
              <a:ext cx="9144000" cy="4984176"/>
              <a:chOff x="0" y="-1"/>
              <a:chExt cx="9144000" cy="4984176"/>
            </a:xfrm>
          </p:grpSpPr>
          <p:sp>
            <p:nvSpPr>
              <p:cNvPr id="290" name="Google Shape;290;p15"/>
              <p:cNvSpPr txBox="1"/>
              <p:nvPr/>
            </p:nvSpPr>
            <p:spPr>
              <a:xfrm>
                <a:off x="1700712" y="4552475"/>
                <a:ext cx="5742600" cy="43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1400" b="0" i="0" u="none" strike="noStrike" cap="none">
                    <a:solidFill>
                      <a:srgbClr val="22BBEA"/>
                    </a:solidFill>
                    <a:uFill>
                      <a:noFill/>
                    </a:uFill>
                    <a:latin typeface="Verdana"/>
                    <a:ea typeface="Verdana"/>
                    <a:cs typeface="Verdana"/>
                    <a:sym typeface="Verdana"/>
                    <a:hlinkClick r:id="rId3"/>
                  </a:rPr>
                  <a:t>www.passerellesnumeriques.org</a:t>
                </a:r>
                <a:endParaRPr sz="1400" b="0" i="1" u="none" strike="noStrike" cap="none">
                  <a:solidFill>
                    <a:srgbClr val="22BBEA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grpSp>
            <p:nvGrpSpPr>
              <p:cNvPr id="291" name="Google Shape;291;p15"/>
              <p:cNvGrpSpPr/>
              <p:nvPr/>
            </p:nvGrpSpPr>
            <p:grpSpPr>
              <a:xfrm>
                <a:off x="0" y="-1"/>
                <a:ext cx="9144000" cy="3152815"/>
                <a:chOff x="0" y="-1"/>
                <a:chExt cx="9144000" cy="3152815"/>
              </a:xfrm>
            </p:grpSpPr>
            <p:pic>
              <p:nvPicPr>
                <p:cNvPr id="292" name="Google Shape;292;p1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3661163" y="1328685"/>
                  <a:ext cx="1821674" cy="182412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00038" dist="219075" dir="4680000" algn="bl" rotWithShape="0">
                    <a:srgbClr val="000000">
                      <a:alpha val="6666"/>
                    </a:srgbClr>
                  </a:outerShdw>
                </a:effectLst>
              </p:spPr>
            </p:pic>
            <p:sp>
              <p:nvSpPr>
                <p:cNvPr id="293" name="Google Shape;293;p15"/>
                <p:cNvSpPr/>
                <p:nvPr/>
              </p:nvSpPr>
              <p:spPr>
                <a:xfrm>
                  <a:off x="0" y="-1"/>
                  <a:ext cx="9144000" cy="630900"/>
                </a:xfrm>
                <a:prstGeom prst="rect">
                  <a:avLst/>
                </a:prstGeom>
                <a:solidFill>
                  <a:srgbClr val="22BB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4" name="Google Shape;294;p15"/>
              <p:cNvSpPr txBox="1"/>
              <p:nvPr/>
            </p:nvSpPr>
            <p:spPr>
              <a:xfrm>
                <a:off x="3327750" y="3353712"/>
                <a:ext cx="2488500" cy="43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GB" sz="2400" b="1" i="0" u="none" strike="noStrike" cap="none" dirty="0">
                    <a:solidFill>
                      <a:srgbClr val="FF9933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Questions</a:t>
                </a:r>
                <a:endParaRPr sz="2400" b="1" i="1" u="none" strike="noStrike" cap="none" dirty="0">
                  <a:solidFill>
                    <a:srgbClr val="FF9933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pic>
            <p:nvPicPr>
              <p:cNvPr id="295" name="Google Shape;295;p15">
                <a:hlinkClick r:id="rId5"/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977764" y="4021400"/>
                <a:ext cx="407520" cy="4075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6" name="Google Shape;296;p15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18">
              <a:off x="4162704" y="4021404"/>
              <a:ext cx="407520" cy="40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5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0237" y="4021407"/>
              <a:ext cx="407503" cy="407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15">
              <a:hlinkClick r:id="rId11"/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755181" y="4021417"/>
              <a:ext cx="407503" cy="407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ABEEC62-B4C5-42E0-BB72-811D689B9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0070210"/>
              </p:ext>
            </p:extLst>
          </p:nvPr>
        </p:nvGraphicFramePr>
        <p:xfrm>
          <a:off x="1937084" y="12031"/>
          <a:ext cx="6593305" cy="5131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B1E2882-E4DE-452F-91BC-588F94EBF44E}"/>
              </a:ext>
            </a:extLst>
          </p:cNvPr>
          <p:cNvSpPr/>
          <p:nvPr/>
        </p:nvSpPr>
        <p:spPr>
          <a:xfrm>
            <a:off x="133867" y="863447"/>
            <a:ext cx="2270709" cy="3609111"/>
          </a:xfrm>
          <a:prstGeom prst="homePlate">
            <a:avLst/>
          </a:prstGeom>
          <a:solidFill>
            <a:schemeClr val="bg2">
              <a:lumMod val="5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6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1824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514600" y="45370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about country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8FD8C-0D40-4681-B049-AB4EAFD1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48" y="1598195"/>
            <a:ext cx="2667000" cy="17145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BCED475-DE31-40CB-A2E7-E62851906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383899"/>
              </p:ext>
            </p:extLst>
          </p:nvPr>
        </p:nvGraphicFramePr>
        <p:xfrm>
          <a:off x="381000" y="90250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68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8E17A-D31B-43D1-A65A-00EBB11134DF}"/>
              </a:ext>
            </a:extLst>
          </p:cNvPr>
          <p:cNvSpPr txBox="1"/>
          <p:nvPr/>
        </p:nvSpPr>
        <p:spPr>
          <a:xfrm>
            <a:off x="634477" y="3490908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Prehistory and antiquity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E4467-0E70-4B52-BCAF-18A63681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8" y="1449304"/>
            <a:ext cx="2658313" cy="1654844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56643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Geography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9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Politics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92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Economy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721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Demographics</a:t>
            </a: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6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F509AA-034B-4714-9572-0735B78527BE}"/>
              </a:ext>
            </a:extLst>
          </p:cNvPr>
          <p:cNvSpPr txBox="1"/>
          <p:nvPr/>
        </p:nvSpPr>
        <p:spPr>
          <a:xfrm>
            <a:off x="2286000" y="47776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</a:t>
            </a:r>
          </a:p>
        </p:txBody>
      </p:sp>
    </p:spTree>
    <p:extLst>
      <p:ext uri="{BB962C8B-B14F-4D97-AF65-F5344CB8AC3E}">
        <p14:creationId xmlns:p14="http://schemas.microsoft.com/office/powerpoint/2010/main" val="39854933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12199</TotalTime>
  <Words>65</Words>
  <Application>Microsoft Office PowerPoint</Application>
  <PresentationFormat>On-screen Show (16:9)</PresentationFormat>
  <Paragraphs>38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Verdana</vt:lpstr>
      <vt:lpstr>Simple Light</vt:lpstr>
      <vt:lpstr>Free Design, Free Idea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ITadmin</dc:creator>
  <cp:lastModifiedBy>Sreyka Thor</cp:lastModifiedBy>
  <cp:revision>643</cp:revision>
  <dcterms:modified xsi:type="dcterms:W3CDTF">2022-04-25T12:30:58Z</dcterms:modified>
</cp:coreProperties>
</file>